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Lst>
  <p:notesMasterIdLst>
    <p:notesMasterId r:id="rId19"/>
  </p:notesMasterIdLst>
  <p:sldIdLst>
    <p:sldId id="266" r:id="rId3"/>
    <p:sldId id="275" r:id="rId4"/>
    <p:sldId id="274" r:id="rId5"/>
    <p:sldId id="276" r:id="rId6"/>
    <p:sldId id="277" r:id="rId7"/>
    <p:sldId id="278" r:id="rId8"/>
    <p:sldId id="283" r:id="rId9"/>
    <p:sldId id="279" r:id="rId10"/>
    <p:sldId id="267" r:id="rId11"/>
    <p:sldId id="269" r:id="rId12"/>
    <p:sldId id="272" r:id="rId13"/>
    <p:sldId id="280" r:id="rId14"/>
    <p:sldId id="273" r:id="rId15"/>
    <p:sldId id="282" r:id="rId16"/>
    <p:sldId id="281" r:id="rId17"/>
    <p:sldId id="270"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0A5A765-0C1E-4027-82BE-BAEA140AC030}">
  <a:tblStyle styleId="{C0A5A765-0C1E-4027-82BE-BAEA140AC030}"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6E6E6"/>
          </a:solidFill>
        </a:fill>
      </a:tcStyle>
    </a:wholeTbl>
    <a:band1H>
      <a:tcStyle>
        <a:tcBdr/>
        <a:fill>
          <a:solidFill>
            <a:srgbClr val="CACACA"/>
          </a:solidFill>
        </a:fill>
      </a:tcStyle>
    </a:band1H>
    <a:band2H>
      <a:tcStyle>
        <a:tcBdr/>
      </a:tcStyle>
    </a:band2H>
    <a:band1V>
      <a:tcStyle>
        <a:tcBdr/>
        <a:fill>
          <a:solidFill>
            <a:srgbClr val="CACACA"/>
          </a:solidFill>
        </a:fill>
      </a:tcStyle>
    </a:band1V>
    <a:band2V>
      <a:tcStyle>
        <a:tcBdr/>
      </a:tcStyle>
    </a:band2V>
    <a:lastCol>
      <a:tcTxStyle b="on" i="off">
        <a:font>
          <a:latin typeface="Calibri"/>
          <a:ea typeface="Calibri"/>
          <a:cs typeface="Calibri"/>
        </a:font>
        <a:srgbClr val="FFFFFF"/>
      </a:tcTxStyle>
      <a:tcStyle>
        <a:tcBdr/>
        <a:fill>
          <a:solidFill>
            <a:srgbClr val="000000"/>
          </a:solidFill>
        </a:fill>
      </a:tcStyle>
    </a:lastCol>
    <a:firstCol>
      <a:tcTxStyle b="on" i="off">
        <a:font>
          <a:latin typeface="Calibri"/>
          <a:ea typeface="Calibri"/>
          <a:cs typeface="Calibri"/>
        </a:font>
        <a:srgbClr val="FFFFFF"/>
      </a:tcTxStyle>
      <a:tcStyle>
        <a:tcBdr/>
        <a:fill>
          <a:solidFill>
            <a:srgbClr val="00000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000000"/>
          </a:solidFill>
        </a:fill>
      </a:tcStyle>
    </a:lastRow>
    <a:seCell>
      <a:tcStyle>
        <a:tcBdr/>
      </a:tcStyle>
    </a:seCell>
    <a:swCell>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000000"/>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8"/>
    <p:restoredTop sz="94694"/>
  </p:normalViewPr>
  <p:slideViewPr>
    <p:cSldViewPr snapToGrid="0" snapToObjects="1">
      <p:cViewPr varScale="1">
        <p:scale>
          <a:sx n="103" d="100"/>
          <a:sy n="103" d="100"/>
        </p:scale>
        <p:origin x="-1920" y="-112"/>
      </p:cViewPr>
      <p:guideLst>
        <p:guide orient="horz" pos="2160"/>
        <p:guide pos="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uFillTx/>
              </a:defRPr>
            </a:lvl1pPr>
            <a:lvl2pPr marL="914400" lvl="1" indent="-298450">
              <a:spcBef>
                <a:spcPts val="0"/>
              </a:spcBef>
              <a:spcAft>
                <a:spcPts val="0"/>
              </a:spcAft>
              <a:buSzPts val="1100"/>
              <a:buChar char="○"/>
              <a:defRPr sz="1100">
                <a:uFillTx/>
              </a:defRPr>
            </a:lvl2pPr>
            <a:lvl3pPr marL="1371600" lvl="2" indent="-298450">
              <a:spcBef>
                <a:spcPts val="0"/>
              </a:spcBef>
              <a:spcAft>
                <a:spcPts val="0"/>
              </a:spcAft>
              <a:buSzPts val="1100"/>
              <a:buChar char="■"/>
              <a:defRPr sz="1100">
                <a:uFillTx/>
              </a:defRPr>
            </a:lvl3pPr>
            <a:lvl4pPr marL="1828800" lvl="3" indent="-298450">
              <a:spcBef>
                <a:spcPts val="0"/>
              </a:spcBef>
              <a:spcAft>
                <a:spcPts val="0"/>
              </a:spcAft>
              <a:buSzPts val="1100"/>
              <a:buChar char="●"/>
              <a:defRPr sz="1100">
                <a:uFillTx/>
              </a:defRPr>
            </a:lvl4pPr>
            <a:lvl5pPr marL="2286000" lvl="4" indent="-298450">
              <a:spcBef>
                <a:spcPts val="0"/>
              </a:spcBef>
              <a:spcAft>
                <a:spcPts val="0"/>
              </a:spcAft>
              <a:buSzPts val="1100"/>
              <a:buChar char="○"/>
              <a:defRPr sz="1100">
                <a:uFillTx/>
              </a:defRPr>
            </a:lvl5pPr>
            <a:lvl6pPr marL="2743200" lvl="5" indent="-298450">
              <a:spcBef>
                <a:spcPts val="0"/>
              </a:spcBef>
              <a:spcAft>
                <a:spcPts val="0"/>
              </a:spcAft>
              <a:buSzPts val="1100"/>
              <a:buChar char="■"/>
              <a:defRPr sz="1100">
                <a:uFillTx/>
              </a:defRPr>
            </a:lvl6pPr>
            <a:lvl7pPr marL="3200400" lvl="6" indent="-298450">
              <a:spcBef>
                <a:spcPts val="0"/>
              </a:spcBef>
              <a:spcAft>
                <a:spcPts val="0"/>
              </a:spcAft>
              <a:buSzPts val="1100"/>
              <a:buChar char="●"/>
              <a:defRPr sz="1100">
                <a:uFillTx/>
              </a:defRPr>
            </a:lvl7pPr>
            <a:lvl8pPr marL="3657600" lvl="7" indent="-298450">
              <a:spcBef>
                <a:spcPts val="0"/>
              </a:spcBef>
              <a:spcAft>
                <a:spcPts val="0"/>
              </a:spcAft>
              <a:buSzPts val="1100"/>
              <a:buChar char="○"/>
              <a:defRPr sz="1100">
                <a:uFillTx/>
              </a:defRPr>
            </a:lvl8pPr>
            <a:lvl9pPr marL="4114800" lvl="8" indent="-298450">
              <a:spcBef>
                <a:spcPts val="0"/>
              </a:spcBef>
              <a:spcAft>
                <a:spcPts val="0"/>
              </a:spcAft>
              <a:buSzPts val="1100"/>
              <a:buChar char="■"/>
              <a:defRPr sz="1100">
                <a:uFillTx/>
              </a:defRPr>
            </a:lvl9pPr>
          </a:lstStyle>
          <a:p>
            <a:endParaRPr>
              <a:uFillTx/>
            </a:endParaRPr>
          </a:p>
        </p:txBody>
      </p:sp>
    </p:spTree>
    <p:extLst>
      <p:ext uri="{BB962C8B-B14F-4D97-AF65-F5344CB8AC3E}">
        <p14:creationId xmlns:p14="http://schemas.microsoft.com/office/powerpoint/2010/main" val="95968401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4e1ddd803d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55" name="Google Shape;255;g4e1ddd803d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5e9e35275_0_4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5e9e35275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uFillTx/>
              </a:defRPr>
            </a:lvl1pPr>
            <a:lvl2pPr lvl="1" algn="ctr">
              <a:spcBef>
                <a:spcPts val="0"/>
              </a:spcBef>
              <a:spcAft>
                <a:spcPts val="0"/>
              </a:spcAft>
              <a:buSzPts val="5200"/>
              <a:buNone/>
              <a:defRPr sz="5200">
                <a:uFillTx/>
              </a:defRPr>
            </a:lvl2pPr>
            <a:lvl3pPr lvl="2" algn="ctr">
              <a:spcBef>
                <a:spcPts val="0"/>
              </a:spcBef>
              <a:spcAft>
                <a:spcPts val="0"/>
              </a:spcAft>
              <a:buSzPts val="5200"/>
              <a:buNone/>
              <a:defRPr sz="5200">
                <a:uFillTx/>
              </a:defRPr>
            </a:lvl3pPr>
            <a:lvl4pPr lvl="3" algn="ctr">
              <a:spcBef>
                <a:spcPts val="0"/>
              </a:spcBef>
              <a:spcAft>
                <a:spcPts val="0"/>
              </a:spcAft>
              <a:buSzPts val="5200"/>
              <a:buNone/>
              <a:defRPr sz="5200">
                <a:uFillTx/>
              </a:defRPr>
            </a:lvl4pPr>
            <a:lvl5pPr lvl="4" algn="ctr">
              <a:spcBef>
                <a:spcPts val="0"/>
              </a:spcBef>
              <a:spcAft>
                <a:spcPts val="0"/>
              </a:spcAft>
              <a:buSzPts val="5200"/>
              <a:buNone/>
              <a:defRPr sz="5200">
                <a:uFillTx/>
              </a:defRPr>
            </a:lvl5pPr>
            <a:lvl6pPr lvl="5" algn="ctr">
              <a:spcBef>
                <a:spcPts val="0"/>
              </a:spcBef>
              <a:spcAft>
                <a:spcPts val="0"/>
              </a:spcAft>
              <a:buSzPts val="5200"/>
              <a:buNone/>
              <a:defRPr sz="5200">
                <a:uFillTx/>
              </a:defRPr>
            </a:lvl6pPr>
            <a:lvl7pPr lvl="6" algn="ctr">
              <a:spcBef>
                <a:spcPts val="0"/>
              </a:spcBef>
              <a:spcAft>
                <a:spcPts val="0"/>
              </a:spcAft>
              <a:buSzPts val="5200"/>
              <a:buNone/>
              <a:defRPr sz="5200">
                <a:uFillTx/>
              </a:defRPr>
            </a:lvl7pPr>
            <a:lvl8pPr lvl="7" algn="ctr">
              <a:spcBef>
                <a:spcPts val="0"/>
              </a:spcBef>
              <a:spcAft>
                <a:spcPts val="0"/>
              </a:spcAft>
              <a:buSzPts val="5200"/>
              <a:buNone/>
              <a:defRPr sz="5200">
                <a:uFillTx/>
              </a:defRPr>
            </a:lvl8pPr>
            <a:lvl9pPr lvl="8" algn="ctr">
              <a:spcBef>
                <a:spcPts val="0"/>
              </a:spcBef>
              <a:spcAft>
                <a:spcPts val="0"/>
              </a:spcAft>
              <a:buSzPts val="5200"/>
              <a:buNone/>
              <a:defRPr sz="5200">
                <a:uFillTx/>
              </a:defRPr>
            </a:lvl9pPr>
          </a:lstStyle>
          <a:p>
            <a:endParaRPr>
              <a:uFillTx/>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uFillTx/>
              </a:defRPr>
            </a:lvl1pPr>
            <a:lvl2pPr lvl="1" algn="ctr">
              <a:lnSpc>
                <a:spcPct val="100000"/>
              </a:lnSpc>
              <a:spcBef>
                <a:spcPts val="0"/>
              </a:spcBef>
              <a:spcAft>
                <a:spcPts val="0"/>
              </a:spcAft>
              <a:buSzPts val="2800"/>
              <a:buNone/>
              <a:defRPr sz="2800">
                <a:uFillTx/>
              </a:defRPr>
            </a:lvl2pPr>
            <a:lvl3pPr lvl="2" algn="ctr">
              <a:lnSpc>
                <a:spcPct val="100000"/>
              </a:lnSpc>
              <a:spcBef>
                <a:spcPts val="0"/>
              </a:spcBef>
              <a:spcAft>
                <a:spcPts val="0"/>
              </a:spcAft>
              <a:buSzPts val="2800"/>
              <a:buNone/>
              <a:defRPr sz="2800">
                <a:uFillTx/>
              </a:defRPr>
            </a:lvl3pPr>
            <a:lvl4pPr lvl="3" algn="ctr">
              <a:lnSpc>
                <a:spcPct val="100000"/>
              </a:lnSpc>
              <a:spcBef>
                <a:spcPts val="0"/>
              </a:spcBef>
              <a:spcAft>
                <a:spcPts val="0"/>
              </a:spcAft>
              <a:buSzPts val="2800"/>
              <a:buNone/>
              <a:defRPr sz="2800">
                <a:uFillTx/>
              </a:defRPr>
            </a:lvl4pPr>
            <a:lvl5pPr lvl="4" algn="ctr">
              <a:lnSpc>
                <a:spcPct val="100000"/>
              </a:lnSpc>
              <a:spcBef>
                <a:spcPts val="0"/>
              </a:spcBef>
              <a:spcAft>
                <a:spcPts val="0"/>
              </a:spcAft>
              <a:buSzPts val="2800"/>
              <a:buNone/>
              <a:defRPr sz="2800">
                <a:uFillTx/>
              </a:defRPr>
            </a:lvl5pPr>
            <a:lvl6pPr lvl="5" algn="ctr">
              <a:lnSpc>
                <a:spcPct val="100000"/>
              </a:lnSpc>
              <a:spcBef>
                <a:spcPts val="0"/>
              </a:spcBef>
              <a:spcAft>
                <a:spcPts val="0"/>
              </a:spcAft>
              <a:buSzPts val="2800"/>
              <a:buNone/>
              <a:defRPr sz="2800">
                <a:uFillTx/>
              </a:defRPr>
            </a:lvl6pPr>
            <a:lvl7pPr lvl="6" algn="ctr">
              <a:lnSpc>
                <a:spcPct val="100000"/>
              </a:lnSpc>
              <a:spcBef>
                <a:spcPts val="0"/>
              </a:spcBef>
              <a:spcAft>
                <a:spcPts val="0"/>
              </a:spcAft>
              <a:buSzPts val="2800"/>
              <a:buNone/>
              <a:defRPr sz="2800">
                <a:uFillTx/>
              </a:defRPr>
            </a:lvl7pPr>
            <a:lvl8pPr lvl="7" algn="ctr">
              <a:lnSpc>
                <a:spcPct val="100000"/>
              </a:lnSpc>
              <a:spcBef>
                <a:spcPts val="0"/>
              </a:spcBef>
              <a:spcAft>
                <a:spcPts val="0"/>
              </a:spcAft>
              <a:buSzPts val="2800"/>
              <a:buNone/>
              <a:defRPr sz="2800">
                <a:uFillTx/>
              </a:defRPr>
            </a:lvl8pPr>
            <a:lvl9pPr lvl="8" algn="ctr">
              <a:lnSpc>
                <a:spcPct val="100000"/>
              </a:lnSpc>
              <a:spcBef>
                <a:spcPts val="0"/>
              </a:spcBef>
              <a:spcAft>
                <a:spcPts val="0"/>
              </a:spcAft>
              <a:buSzPts val="2800"/>
              <a:buNone/>
              <a:defRPr sz="2800">
                <a:uFillTx/>
              </a:defRPr>
            </a:lvl9pPr>
          </a:lstStyle>
          <a:p>
            <a:endParaRPr>
              <a:uFillTx/>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uFillTx/>
              </a:defRPr>
            </a:lvl1pPr>
            <a:lvl2pPr lvl="1" algn="ctr">
              <a:spcBef>
                <a:spcPts val="0"/>
              </a:spcBef>
              <a:spcAft>
                <a:spcPts val="0"/>
              </a:spcAft>
              <a:buSzPts val="12000"/>
              <a:buNone/>
              <a:defRPr sz="12000">
                <a:uFillTx/>
              </a:defRPr>
            </a:lvl2pPr>
            <a:lvl3pPr lvl="2" algn="ctr">
              <a:spcBef>
                <a:spcPts val="0"/>
              </a:spcBef>
              <a:spcAft>
                <a:spcPts val="0"/>
              </a:spcAft>
              <a:buSzPts val="12000"/>
              <a:buNone/>
              <a:defRPr sz="12000">
                <a:uFillTx/>
              </a:defRPr>
            </a:lvl3pPr>
            <a:lvl4pPr lvl="3" algn="ctr">
              <a:spcBef>
                <a:spcPts val="0"/>
              </a:spcBef>
              <a:spcAft>
                <a:spcPts val="0"/>
              </a:spcAft>
              <a:buSzPts val="12000"/>
              <a:buNone/>
              <a:defRPr sz="12000">
                <a:uFillTx/>
              </a:defRPr>
            </a:lvl4pPr>
            <a:lvl5pPr lvl="4" algn="ctr">
              <a:spcBef>
                <a:spcPts val="0"/>
              </a:spcBef>
              <a:spcAft>
                <a:spcPts val="0"/>
              </a:spcAft>
              <a:buSzPts val="12000"/>
              <a:buNone/>
              <a:defRPr sz="12000">
                <a:uFillTx/>
              </a:defRPr>
            </a:lvl5pPr>
            <a:lvl6pPr lvl="5" algn="ctr">
              <a:spcBef>
                <a:spcPts val="0"/>
              </a:spcBef>
              <a:spcAft>
                <a:spcPts val="0"/>
              </a:spcAft>
              <a:buSzPts val="12000"/>
              <a:buNone/>
              <a:defRPr sz="12000">
                <a:uFillTx/>
              </a:defRPr>
            </a:lvl6pPr>
            <a:lvl7pPr lvl="6" algn="ctr">
              <a:spcBef>
                <a:spcPts val="0"/>
              </a:spcBef>
              <a:spcAft>
                <a:spcPts val="0"/>
              </a:spcAft>
              <a:buSzPts val="12000"/>
              <a:buNone/>
              <a:defRPr sz="12000">
                <a:uFillTx/>
              </a:defRPr>
            </a:lvl7pPr>
            <a:lvl8pPr lvl="7" algn="ctr">
              <a:spcBef>
                <a:spcPts val="0"/>
              </a:spcBef>
              <a:spcAft>
                <a:spcPts val="0"/>
              </a:spcAft>
              <a:buSzPts val="12000"/>
              <a:buNone/>
              <a:defRPr sz="12000">
                <a:uFillTx/>
              </a:defRPr>
            </a:lvl8pPr>
            <a:lvl9pPr lvl="8" algn="ctr">
              <a:spcBef>
                <a:spcPts val="0"/>
              </a:spcBef>
              <a:spcAft>
                <a:spcPts val="0"/>
              </a:spcAft>
              <a:buSzPts val="12000"/>
              <a:buNone/>
              <a:defRPr sz="12000">
                <a:uFillTx/>
              </a:defRPr>
            </a:lvl9pPr>
          </a:lstStyle>
          <a:p>
            <a:r>
              <a:rPr>
                <a:uFillTx/>
              </a:rP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uFillTx/>
              </a:defRPr>
            </a:lvl1pPr>
            <a:lvl2pPr marL="914400" lvl="1" indent="-317500" algn="ctr">
              <a:spcBef>
                <a:spcPts val="1600"/>
              </a:spcBef>
              <a:spcAft>
                <a:spcPts val="0"/>
              </a:spcAft>
              <a:buSzPts val="1400"/>
              <a:buChar char="○"/>
              <a:defRPr>
                <a:uFillTx/>
              </a:defRPr>
            </a:lvl2pPr>
            <a:lvl3pPr marL="1371600" lvl="2" indent="-317500" algn="ctr">
              <a:spcBef>
                <a:spcPts val="1600"/>
              </a:spcBef>
              <a:spcAft>
                <a:spcPts val="0"/>
              </a:spcAft>
              <a:buSzPts val="1400"/>
              <a:buChar char="■"/>
              <a:defRPr>
                <a:uFillTx/>
              </a:defRPr>
            </a:lvl3pPr>
            <a:lvl4pPr marL="1828800" lvl="3" indent="-317500" algn="ctr">
              <a:spcBef>
                <a:spcPts val="1600"/>
              </a:spcBef>
              <a:spcAft>
                <a:spcPts val="0"/>
              </a:spcAft>
              <a:buSzPts val="1400"/>
              <a:buChar char="●"/>
              <a:defRPr>
                <a:uFillTx/>
              </a:defRPr>
            </a:lvl4pPr>
            <a:lvl5pPr marL="2286000" lvl="4" indent="-317500" algn="ctr">
              <a:spcBef>
                <a:spcPts val="1600"/>
              </a:spcBef>
              <a:spcAft>
                <a:spcPts val="0"/>
              </a:spcAft>
              <a:buSzPts val="1400"/>
              <a:buChar char="○"/>
              <a:defRPr>
                <a:uFillTx/>
              </a:defRPr>
            </a:lvl5pPr>
            <a:lvl6pPr marL="2743200" lvl="5" indent="-317500" algn="ctr">
              <a:spcBef>
                <a:spcPts val="1600"/>
              </a:spcBef>
              <a:spcAft>
                <a:spcPts val="0"/>
              </a:spcAft>
              <a:buSzPts val="1400"/>
              <a:buChar char="■"/>
              <a:defRPr>
                <a:uFillTx/>
              </a:defRPr>
            </a:lvl6pPr>
            <a:lvl7pPr marL="3200400" lvl="6" indent="-317500" algn="ctr">
              <a:spcBef>
                <a:spcPts val="1600"/>
              </a:spcBef>
              <a:spcAft>
                <a:spcPts val="0"/>
              </a:spcAft>
              <a:buSzPts val="1400"/>
              <a:buChar char="●"/>
              <a:defRPr>
                <a:uFillTx/>
              </a:defRPr>
            </a:lvl7pPr>
            <a:lvl8pPr marL="3657600" lvl="7" indent="-317500" algn="ctr">
              <a:spcBef>
                <a:spcPts val="1600"/>
              </a:spcBef>
              <a:spcAft>
                <a:spcPts val="0"/>
              </a:spcAft>
              <a:buSzPts val="1400"/>
              <a:buChar char="○"/>
              <a:defRPr>
                <a:uFillTx/>
              </a:defRPr>
            </a:lvl8pPr>
            <a:lvl9pPr marL="4114800" lvl="8" indent="-317500" algn="ctr">
              <a:spcBef>
                <a:spcPts val="1600"/>
              </a:spcBef>
              <a:spcAft>
                <a:spcPts val="1600"/>
              </a:spcAft>
              <a:buSzPts val="1400"/>
              <a:buChar char="■"/>
              <a:defRPr>
                <a:uFillTx/>
              </a:defRPr>
            </a:lvl9pPr>
          </a:lstStyle>
          <a:p>
            <a:endParaRPr>
              <a:uFillTx/>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タイトルとコンテンツ">
    <p:spTree>
      <p:nvGrpSpPr>
        <p:cNvPr id="1" name="Shape 50"/>
        <p:cNvGrpSpPr/>
        <p:nvPr/>
      </p:nvGrpSpPr>
      <p:grpSpPr>
        <a:xfrm>
          <a:off x="0" y="0"/>
          <a:ext cx="0" cy="0"/>
          <a:chOff x="0" y="0"/>
          <a:chExt cx="0" cy="0"/>
        </a:xfrm>
      </p:grpSpPr>
      <p:cxnSp>
        <p:nvCxnSpPr>
          <p:cNvPr id="51" name="Google Shape;51;p13"/>
          <p:cNvCxnSpPr/>
          <p:nvPr/>
        </p:nvCxnSpPr>
        <p:spPr>
          <a:xfrm>
            <a:off x="0" y="6325017"/>
            <a:ext cx="9144000" cy="0"/>
          </a:xfrm>
          <a:prstGeom prst="straightConnector1">
            <a:avLst/>
          </a:prstGeom>
          <a:noFill/>
          <a:ln w="57150" cap="flat" cmpd="sng">
            <a:solidFill>
              <a:srgbClr val="0C78A3"/>
            </a:solidFill>
            <a:prstDash val="solid"/>
            <a:miter lim="8000"/>
            <a:headEnd type="none" w="sm" len="sm"/>
            <a:tailEnd type="none" w="sm" len="sm"/>
          </a:ln>
        </p:spPr>
      </p:cxnSp>
      <p:sp>
        <p:nvSpPr>
          <p:cNvPr id="52" name="Google Shape;52;p13"/>
          <p:cNvSpPr txBox="1">
            <a:spLocks noGrp="1"/>
          </p:cNvSpPr>
          <p:nvPr>
            <p:ph type="title"/>
          </p:nvPr>
        </p:nvSpPr>
        <p:spPr>
          <a:xfrm>
            <a:off x="361950" y="320482"/>
            <a:ext cx="8365846" cy="9000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800"/>
              <a:buFont typeface="Arial"/>
              <a:buNone/>
              <a:defRPr sz="2400" b="1" i="0" u="none" strike="noStrike" cap="none">
                <a:solidFill>
                  <a:schemeClr val="dk1"/>
                </a:solidFill>
                <a:uFillTx/>
                <a:latin typeface="Arial"/>
                <a:ea typeface="Arial"/>
                <a:cs typeface="Arial"/>
                <a:sym typeface="Arial"/>
              </a:defRPr>
            </a:lvl1pPr>
            <a:lvl2pPr lvl="1" indent="0" rtl="0">
              <a:spcBef>
                <a:spcPts val="0"/>
              </a:spcBef>
              <a:spcAft>
                <a:spcPts val="0"/>
              </a:spcAft>
              <a:buSzPts val="2800"/>
              <a:buFont typeface="Arial"/>
              <a:buNone/>
              <a:defRPr sz="1800">
                <a:uFillTx/>
                <a:latin typeface="Arial"/>
                <a:ea typeface="Arial"/>
                <a:cs typeface="Arial"/>
                <a:sym typeface="Arial"/>
              </a:defRPr>
            </a:lvl2pPr>
            <a:lvl3pPr lvl="2" indent="0" rtl="0">
              <a:spcBef>
                <a:spcPts val="0"/>
              </a:spcBef>
              <a:spcAft>
                <a:spcPts val="0"/>
              </a:spcAft>
              <a:buSzPts val="2800"/>
              <a:buFont typeface="Arial"/>
              <a:buNone/>
              <a:defRPr sz="1800">
                <a:uFillTx/>
                <a:latin typeface="Arial"/>
                <a:ea typeface="Arial"/>
                <a:cs typeface="Arial"/>
                <a:sym typeface="Arial"/>
              </a:defRPr>
            </a:lvl3pPr>
            <a:lvl4pPr lvl="3" indent="0" rtl="0">
              <a:spcBef>
                <a:spcPts val="0"/>
              </a:spcBef>
              <a:spcAft>
                <a:spcPts val="0"/>
              </a:spcAft>
              <a:buSzPts val="2800"/>
              <a:buFont typeface="Arial"/>
              <a:buNone/>
              <a:defRPr sz="1800">
                <a:uFillTx/>
                <a:latin typeface="Arial"/>
                <a:ea typeface="Arial"/>
                <a:cs typeface="Arial"/>
                <a:sym typeface="Arial"/>
              </a:defRPr>
            </a:lvl4pPr>
            <a:lvl5pPr lvl="4" indent="0" rtl="0">
              <a:spcBef>
                <a:spcPts val="0"/>
              </a:spcBef>
              <a:spcAft>
                <a:spcPts val="0"/>
              </a:spcAft>
              <a:buSzPts val="2800"/>
              <a:buFont typeface="Arial"/>
              <a:buNone/>
              <a:defRPr sz="1800">
                <a:uFillTx/>
                <a:latin typeface="Arial"/>
                <a:ea typeface="Arial"/>
                <a:cs typeface="Arial"/>
                <a:sym typeface="Arial"/>
              </a:defRPr>
            </a:lvl5pPr>
            <a:lvl6pPr lvl="5" indent="0" rtl="0">
              <a:spcBef>
                <a:spcPts val="0"/>
              </a:spcBef>
              <a:spcAft>
                <a:spcPts val="0"/>
              </a:spcAft>
              <a:buSzPts val="2800"/>
              <a:buFont typeface="Arial"/>
              <a:buNone/>
              <a:defRPr sz="1800">
                <a:uFillTx/>
                <a:latin typeface="Arial"/>
                <a:ea typeface="Arial"/>
                <a:cs typeface="Arial"/>
                <a:sym typeface="Arial"/>
              </a:defRPr>
            </a:lvl6pPr>
            <a:lvl7pPr lvl="6" indent="0" rtl="0">
              <a:spcBef>
                <a:spcPts val="0"/>
              </a:spcBef>
              <a:spcAft>
                <a:spcPts val="0"/>
              </a:spcAft>
              <a:buSzPts val="2800"/>
              <a:buFont typeface="Arial"/>
              <a:buNone/>
              <a:defRPr sz="1800">
                <a:uFillTx/>
                <a:latin typeface="Arial"/>
                <a:ea typeface="Arial"/>
                <a:cs typeface="Arial"/>
                <a:sym typeface="Arial"/>
              </a:defRPr>
            </a:lvl7pPr>
            <a:lvl8pPr lvl="7" indent="0" rtl="0">
              <a:spcBef>
                <a:spcPts val="0"/>
              </a:spcBef>
              <a:spcAft>
                <a:spcPts val="0"/>
              </a:spcAft>
              <a:buSzPts val="2800"/>
              <a:buFont typeface="Arial"/>
              <a:buNone/>
              <a:defRPr sz="1800">
                <a:uFillTx/>
                <a:latin typeface="Arial"/>
                <a:ea typeface="Arial"/>
                <a:cs typeface="Arial"/>
                <a:sym typeface="Arial"/>
              </a:defRPr>
            </a:lvl8pPr>
            <a:lvl9pPr lvl="8" indent="0" rtl="0">
              <a:spcBef>
                <a:spcPts val="0"/>
              </a:spcBef>
              <a:spcAft>
                <a:spcPts val="0"/>
              </a:spcAft>
              <a:buSzPts val="2800"/>
              <a:buFont typeface="Arial"/>
              <a:buNone/>
              <a:defRPr sz="1800">
                <a:uFillTx/>
                <a:latin typeface="Arial"/>
                <a:ea typeface="Arial"/>
                <a:cs typeface="Arial"/>
                <a:sym typeface="Arial"/>
              </a:defRPr>
            </a:lvl9pPr>
          </a:lstStyle>
          <a:p>
            <a:endParaRPr>
              <a:uFillTx/>
            </a:endParaRPr>
          </a:p>
        </p:txBody>
      </p:sp>
      <p:cxnSp>
        <p:nvCxnSpPr>
          <p:cNvPr id="53" name="Google Shape;53;p13"/>
          <p:cNvCxnSpPr/>
          <p:nvPr/>
        </p:nvCxnSpPr>
        <p:spPr>
          <a:xfrm>
            <a:off x="361950" y="1220153"/>
            <a:ext cx="8365846" cy="0"/>
          </a:xfrm>
          <a:prstGeom prst="straightConnector1">
            <a:avLst/>
          </a:prstGeom>
          <a:noFill/>
          <a:ln w="38100" cap="flat" cmpd="sng">
            <a:solidFill>
              <a:srgbClr val="0C78A3"/>
            </a:solidFill>
            <a:prstDash val="solid"/>
            <a:miter lim="8000"/>
            <a:headEnd type="none" w="sm" len="sm"/>
            <a:tailEnd type="none" w="sm" len="sm"/>
          </a:ln>
        </p:spPr>
      </p:cxnSp>
      <p:sp>
        <p:nvSpPr>
          <p:cNvPr id="54" name="Google Shape;54;p13"/>
          <p:cNvSpPr txBox="1">
            <a:spLocks noGrp="1"/>
          </p:cNvSpPr>
          <p:nvPr>
            <p:ph type="sldNum" idx="12"/>
          </p:nvPr>
        </p:nvSpPr>
        <p:spPr>
          <a:xfrm>
            <a:off x="8556784" y="6333134"/>
            <a:ext cx="548585" cy="5250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300" b="0" i="0" u="none" strike="noStrike" cap="none">
                <a:solidFill>
                  <a:schemeClr val="dk1"/>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685800" y="2130425"/>
            <a:ext cx="7772400" cy="1470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62" name="Google Shape;62;p15"/>
          <p:cNvSpPr txBox="1">
            <a:spLocks noGrp="1"/>
          </p:cNvSpPr>
          <p:nvPr>
            <p:ph type="body" idx="1"/>
          </p:nvPr>
        </p:nvSpPr>
        <p:spPr>
          <a:xfrm>
            <a:off x="1371600" y="3886200"/>
            <a:ext cx="6400800" cy="1752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1pPr>
            <a:lvl2pPr marL="914400" marR="0" lvl="1"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2pPr>
            <a:lvl3pPr marL="1371600" marR="0" lvl="2"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3pPr>
            <a:lvl4pPr marL="1828800" marR="0" lvl="3"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4pPr>
            <a:lvl5pPr marL="2286000" marR="0" lvl="4" indent="-228600" algn="ctr" rtl="0">
              <a:lnSpc>
                <a:spcPct val="100000"/>
              </a:lnSpc>
              <a:spcBef>
                <a:spcPts val="500"/>
              </a:spcBef>
              <a:spcAft>
                <a:spcPts val="0"/>
              </a:spcAft>
              <a:buClr>
                <a:srgbClr val="116492"/>
              </a:buClr>
              <a:buSzPts val="1400"/>
              <a:buFont typeface="Arial"/>
              <a:buNone/>
              <a:defRPr sz="2800" b="1" i="0" u="none" strike="noStrike" cap="none">
                <a:solidFill>
                  <a:srgbClr val="116492"/>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64" name="Google Shape;64;p15"/>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sz="1400">
              <a:solidFill>
                <a:srgbClr val="000000"/>
              </a:solidFill>
              <a:uFillTx/>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OBJECT">
    <p:spTree>
      <p:nvGrpSpPr>
        <p:cNvPr id="1" name="Shape 72"/>
        <p:cNvGrpSpPr/>
        <p:nvPr/>
      </p:nvGrpSpPr>
      <p:grpSpPr>
        <a:xfrm>
          <a:off x="0" y="0"/>
          <a:ext cx="0" cy="0"/>
          <a:chOff x="0" y="0"/>
          <a:chExt cx="0" cy="0"/>
        </a:xfrm>
      </p:grpSpPr>
      <p:sp>
        <p:nvSpPr>
          <p:cNvPr id="73" name="Google Shape;73;p17"/>
          <p:cNvSpPr>
            <a:spLocks/>
          </p:cNvSpPr>
          <p:nvPr/>
        </p:nvSpPr>
        <p:spPr>
          <a:xfrm>
            <a:off x="0" y="0"/>
            <a:ext cx="9144000" cy="1090200"/>
          </a:xfrm>
          <a:prstGeom prst="rect">
            <a:avLst/>
          </a:prstGeom>
          <a:solidFill>
            <a:srgbClr val="1164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uFillTx/>
              <a:latin typeface="Calibri"/>
              <a:ea typeface="Calibri"/>
              <a:cs typeface="Calibri"/>
              <a:sym typeface="Calibri"/>
            </a:endParaRPr>
          </a:p>
        </p:txBody>
      </p:sp>
      <p:sp>
        <p:nvSpPr>
          <p:cNvPr id="74" name="Google Shape;74;p17"/>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lvl="1" indent="0" rtl="0">
              <a:spcBef>
                <a:spcPts val="0"/>
              </a:spcBef>
              <a:spcAft>
                <a:spcPts val="0"/>
              </a:spcAft>
              <a:buSzPts val="1400"/>
              <a:buFont typeface="Arial"/>
              <a:buNone/>
              <a:defRPr sz="1800">
                <a:uFillTx/>
              </a:defRPr>
            </a:lvl2pPr>
            <a:lvl3pPr lvl="2" indent="0" rtl="0">
              <a:spcBef>
                <a:spcPts val="0"/>
              </a:spcBef>
              <a:spcAft>
                <a:spcPts val="0"/>
              </a:spcAft>
              <a:buSzPts val="1400"/>
              <a:buFont typeface="Arial"/>
              <a:buNone/>
              <a:defRPr sz="1800">
                <a:uFillTx/>
              </a:defRPr>
            </a:lvl3pPr>
            <a:lvl4pPr lvl="3" indent="0" rtl="0">
              <a:spcBef>
                <a:spcPts val="0"/>
              </a:spcBef>
              <a:spcAft>
                <a:spcPts val="0"/>
              </a:spcAft>
              <a:buSzPts val="1400"/>
              <a:buFont typeface="Arial"/>
              <a:buNone/>
              <a:defRPr sz="1800">
                <a:uFillTx/>
              </a:defRPr>
            </a:lvl4pPr>
            <a:lvl5pPr lvl="4" indent="0" rtl="0">
              <a:spcBef>
                <a:spcPts val="0"/>
              </a:spcBef>
              <a:spcAft>
                <a:spcPts val="0"/>
              </a:spcAft>
              <a:buSzPts val="1400"/>
              <a:buFont typeface="Arial"/>
              <a:buNone/>
              <a:defRPr sz="1800">
                <a:uFillTx/>
              </a:defRPr>
            </a:lvl5pPr>
            <a:lvl6pPr lvl="5" indent="0" rtl="0">
              <a:spcBef>
                <a:spcPts val="0"/>
              </a:spcBef>
              <a:spcAft>
                <a:spcPts val="0"/>
              </a:spcAft>
              <a:buSzPts val="1400"/>
              <a:buFont typeface="Arial"/>
              <a:buNone/>
              <a:defRPr sz="1800">
                <a:uFillTx/>
              </a:defRPr>
            </a:lvl6pPr>
            <a:lvl7pPr lvl="6" indent="0" rtl="0">
              <a:spcBef>
                <a:spcPts val="0"/>
              </a:spcBef>
              <a:spcAft>
                <a:spcPts val="0"/>
              </a:spcAft>
              <a:buSzPts val="1400"/>
              <a:buFont typeface="Arial"/>
              <a:buNone/>
              <a:defRPr sz="1800">
                <a:uFillTx/>
              </a:defRPr>
            </a:lvl7pPr>
            <a:lvl8pPr lvl="7" indent="0" rtl="0">
              <a:spcBef>
                <a:spcPts val="0"/>
              </a:spcBef>
              <a:spcAft>
                <a:spcPts val="0"/>
              </a:spcAft>
              <a:buSzPts val="1400"/>
              <a:buFont typeface="Arial"/>
              <a:buNone/>
              <a:defRPr sz="1800">
                <a:uFillTx/>
              </a:defRPr>
            </a:lvl8pPr>
            <a:lvl9pPr lvl="8" indent="0" rtl="0">
              <a:spcBef>
                <a:spcPts val="0"/>
              </a:spcBef>
              <a:spcAft>
                <a:spcPts val="0"/>
              </a:spcAft>
              <a:buSzPts val="1400"/>
              <a:buFont typeface="Arial"/>
              <a:buNone/>
              <a:defRPr sz="1800">
                <a:uFillTx/>
              </a:defRPr>
            </a:lvl9pPr>
          </a:lstStyle>
          <a:p>
            <a:endParaRPr>
              <a:uFillTx/>
            </a:endParaRPr>
          </a:p>
        </p:txBody>
      </p:sp>
      <p:sp>
        <p:nvSpPr>
          <p:cNvPr id="75" name="Google Shape;75;p17"/>
          <p:cNvSpPr txBox="1">
            <a:spLocks noGrp="1"/>
          </p:cNvSpPr>
          <p:nvPr>
            <p:ph type="body" idx="1"/>
          </p:nvPr>
        </p:nvSpPr>
        <p:spPr>
          <a:xfrm>
            <a:off x="457200" y="1230838"/>
            <a:ext cx="8229600" cy="4949400"/>
          </a:xfrm>
          <a:prstGeom prst="rect">
            <a:avLst/>
          </a:prstGeom>
          <a:noFill/>
          <a:ln>
            <a:noFill/>
          </a:ln>
        </p:spPr>
        <p:txBody>
          <a:bodyPr spcFirstLastPara="1" wrap="square" lIns="91425" tIns="91425" rIns="91425" bIns="91425" anchor="t" anchorCtr="0"/>
          <a:lstStyle>
            <a:lvl1pPr marL="457200" marR="0" lvl="0" indent="-482600" algn="l" rtl="0">
              <a:lnSpc>
                <a:spcPct val="100000"/>
              </a:lnSpc>
              <a:spcBef>
                <a:spcPts val="800"/>
              </a:spcBef>
              <a:spcAft>
                <a:spcPts val="0"/>
              </a:spcAft>
              <a:buClr>
                <a:schemeClr val="dk1"/>
              </a:buClr>
              <a:buSzPts val="4000"/>
              <a:buFont typeface="Arial"/>
              <a:buChar char="•"/>
              <a:defRPr sz="4000" b="0" i="0" u="none" strike="noStrike" cap="none">
                <a:solidFill>
                  <a:schemeClr val="dk1"/>
                </a:solidFill>
                <a:uFillTx/>
                <a:latin typeface="Arial"/>
                <a:ea typeface="Arial"/>
                <a:cs typeface="Arial"/>
                <a:sym typeface="Arial"/>
              </a:defRPr>
            </a:lvl1pPr>
            <a:lvl2pPr marL="914400" marR="0" lvl="1"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uFillTx/>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uFillTx/>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uFillTx/>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uFillTx/>
                <a:latin typeface="Calibri"/>
                <a:ea typeface="Calibri"/>
                <a:cs typeface="Calibri"/>
                <a:sym typeface="Calibri"/>
              </a:defRPr>
            </a:lvl9pPr>
          </a:lstStyle>
          <a:p>
            <a:endParaRPr>
              <a:uFillTx/>
            </a:endParaRPr>
          </a:p>
        </p:txBody>
      </p:sp>
      <p:sp>
        <p:nvSpPr>
          <p:cNvPr id="77" name="Google Shape;77;p17"/>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200" b="0" i="0" u="none" strike="noStrike" cap="none">
                <a:solidFill>
                  <a:srgbClr val="888888"/>
                </a:solidFill>
                <a:uFillTx/>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uFillTx/>
              </a:rPr>
              <a:t>‹#›</a:t>
            </a:fld>
            <a:endParaRPr>
              <a:uFillTx/>
            </a:endParaRPr>
          </a:p>
        </p:txBody>
      </p:sp>
      <p:cxnSp>
        <p:nvCxnSpPr>
          <p:cNvPr id="79" name="Google Shape;79;p17"/>
          <p:cNvCxnSpPr/>
          <p:nvPr/>
        </p:nvCxnSpPr>
        <p:spPr>
          <a:xfrm>
            <a:off x="0" y="6475878"/>
            <a:ext cx="9144000" cy="0"/>
          </a:xfrm>
          <a:prstGeom prst="straightConnector1">
            <a:avLst/>
          </a:prstGeom>
          <a:noFill/>
          <a:ln w="9525" cap="flat" cmpd="sng">
            <a:solidFill>
              <a:srgbClr val="11649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uFillTx/>
              </a:defRPr>
            </a:lvl1pPr>
            <a:lvl2pPr lvl="1" algn="ctr">
              <a:spcBef>
                <a:spcPts val="0"/>
              </a:spcBef>
              <a:spcAft>
                <a:spcPts val="0"/>
              </a:spcAft>
              <a:buSzPts val="3600"/>
              <a:buNone/>
              <a:defRPr sz="3600">
                <a:uFillTx/>
              </a:defRPr>
            </a:lvl2pPr>
            <a:lvl3pPr lvl="2" algn="ctr">
              <a:spcBef>
                <a:spcPts val="0"/>
              </a:spcBef>
              <a:spcAft>
                <a:spcPts val="0"/>
              </a:spcAft>
              <a:buSzPts val="3600"/>
              <a:buNone/>
              <a:defRPr sz="3600">
                <a:uFillTx/>
              </a:defRPr>
            </a:lvl3pPr>
            <a:lvl4pPr lvl="3" algn="ctr">
              <a:spcBef>
                <a:spcPts val="0"/>
              </a:spcBef>
              <a:spcAft>
                <a:spcPts val="0"/>
              </a:spcAft>
              <a:buSzPts val="3600"/>
              <a:buNone/>
              <a:defRPr sz="3600">
                <a:uFillTx/>
              </a:defRPr>
            </a:lvl4pPr>
            <a:lvl5pPr lvl="4" algn="ctr">
              <a:spcBef>
                <a:spcPts val="0"/>
              </a:spcBef>
              <a:spcAft>
                <a:spcPts val="0"/>
              </a:spcAft>
              <a:buSzPts val="3600"/>
              <a:buNone/>
              <a:defRPr sz="3600">
                <a:uFillTx/>
              </a:defRPr>
            </a:lvl5pPr>
            <a:lvl6pPr lvl="5" algn="ctr">
              <a:spcBef>
                <a:spcPts val="0"/>
              </a:spcBef>
              <a:spcAft>
                <a:spcPts val="0"/>
              </a:spcAft>
              <a:buSzPts val="3600"/>
              <a:buNone/>
              <a:defRPr sz="3600">
                <a:uFillTx/>
              </a:defRPr>
            </a:lvl6pPr>
            <a:lvl7pPr lvl="6" algn="ctr">
              <a:spcBef>
                <a:spcPts val="0"/>
              </a:spcBef>
              <a:spcAft>
                <a:spcPts val="0"/>
              </a:spcAft>
              <a:buSzPts val="3600"/>
              <a:buNone/>
              <a:defRPr sz="3600">
                <a:uFillTx/>
              </a:defRPr>
            </a:lvl7pPr>
            <a:lvl8pPr lvl="7" algn="ctr">
              <a:spcBef>
                <a:spcPts val="0"/>
              </a:spcBef>
              <a:spcAft>
                <a:spcPts val="0"/>
              </a:spcAft>
              <a:buSzPts val="3600"/>
              <a:buNone/>
              <a:defRPr sz="3600">
                <a:uFillTx/>
              </a:defRPr>
            </a:lvl8pPr>
            <a:lvl9pPr lvl="8" algn="ctr">
              <a:spcBef>
                <a:spcPts val="0"/>
              </a:spcBef>
              <a:spcAft>
                <a:spcPts val="0"/>
              </a:spcAft>
              <a:buSzPts val="3600"/>
              <a:buNone/>
              <a:defRPr sz="3600">
                <a:uFillTx/>
              </a:defRPr>
            </a:lvl9pPr>
          </a:lstStyle>
          <a:p>
            <a:endParaRPr>
              <a:uFillTx/>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uFillTx/>
              </a:defRPr>
            </a:lvl1pPr>
            <a:lvl2pPr lvl="1">
              <a:spcBef>
                <a:spcPts val="0"/>
              </a:spcBef>
              <a:spcAft>
                <a:spcPts val="0"/>
              </a:spcAft>
              <a:buSzPts val="2400"/>
              <a:buNone/>
              <a:defRPr sz="2400">
                <a:uFillTx/>
              </a:defRPr>
            </a:lvl2pPr>
            <a:lvl3pPr lvl="2">
              <a:spcBef>
                <a:spcPts val="0"/>
              </a:spcBef>
              <a:spcAft>
                <a:spcPts val="0"/>
              </a:spcAft>
              <a:buSzPts val="2400"/>
              <a:buNone/>
              <a:defRPr sz="2400">
                <a:uFillTx/>
              </a:defRPr>
            </a:lvl3pPr>
            <a:lvl4pPr lvl="3">
              <a:spcBef>
                <a:spcPts val="0"/>
              </a:spcBef>
              <a:spcAft>
                <a:spcPts val="0"/>
              </a:spcAft>
              <a:buSzPts val="2400"/>
              <a:buNone/>
              <a:defRPr sz="2400">
                <a:uFillTx/>
              </a:defRPr>
            </a:lvl4pPr>
            <a:lvl5pPr lvl="4">
              <a:spcBef>
                <a:spcPts val="0"/>
              </a:spcBef>
              <a:spcAft>
                <a:spcPts val="0"/>
              </a:spcAft>
              <a:buSzPts val="2400"/>
              <a:buNone/>
              <a:defRPr sz="2400">
                <a:uFillTx/>
              </a:defRPr>
            </a:lvl5pPr>
            <a:lvl6pPr lvl="5">
              <a:spcBef>
                <a:spcPts val="0"/>
              </a:spcBef>
              <a:spcAft>
                <a:spcPts val="0"/>
              </a:spcAft>
              <a:buSzPts val="2400"/>
              <a:buNone/>
              <a:defRPr sz="2400">
                <a:uFillTx/>
              </a:defRPr>
            </a:lvl6pPr>
            <a:lvl7pPr lvl="6">
              <a:spcBef>
                <a:spcPts val="0"/>
              </a:spcBef>
              <a:spcAft>
                <a:spcPts val="0"/>
              </a:spcAft>
              <a:buSzPts val="2400"/>
              <a:buNone/>
              <a:defRPr sz="2400">
                <a:uFillTx/>
              </a:defRPr>
            </a:lvl7pPr>
            <a:lvl8pPr lvl="7">
              <a:spcBef>
                <a:spcPts val="0"/>
              </a:spcBef>
              <a:spcAft>
                <a:spcPts val="0"/>
              </a:spcAft>
              <a:buSzPts val="2400"/>
              <a:buNone/>
              <a:defRPr sz="2400">
                <a:uFillTx/>
              </a:defRPr>
            </a:lvl8pPr>
            <a:lvl9pPr lvl="8">
              <a:spcBef>
                <a:spcPts val="0"/>
              </a:spcBef>
              <a:spcAft>
                <a:spcPts val="0"/>
              </a:spcAft>
              <a:buSzPts val="2400"/>
              <a:buNone/>
              <a:defRPr sz="2400">
                <a:uFillTx/>
              </a:defRPr>
            </a:lvl9pPr>
          </a:lstStyle>
          <a:p>
            <a:endParaRPr>
              <a:uFillTx/>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uFillTx/>
              </a:defRPr>
            </a:lvl1pPr>
            <a:lvl2pPr marL="914400" lvl="1" indent="-304800">
              <a:spcBef>
                <a:spcPts val="1600"/>
              </a:spcBef>
              <a:spcAft>
                <a:spcPts val="0"/>
              </a:spcAft>
              <a:buSzPts val="1200"/>
              <a:buChar char="○"/>
              <a:defRPr sz="1200">
                <a:uFillTx/>
              </a:defRPr>
            </a:lvl2pPr>
            <a:lvl3pPr marL="1371600" lvl="2" indent="-304800">
              <a:spcBef>
                <a:spcPts val="1600"/>
              </a:spcBef>
              <a:spcAft>
                <a:spcPts val="0"/>
              </a:spcAft>
              <a:buSzPts val="1200"/>
              <a:buChar char="■"/>
              <a:defRPr sz="1200">
                <a:uFillTx/>
              </a:defRPr>
            </a:lvl3pPr>
            <a:lvl4pPr marL="1828800" lvl="3" indent="-304800">
              <a:spcBef>
                <a:spcPts val="1600"/>
              </a:spcBef>
              <a:spcAft>
                <a:spcPts val="0"/>
              </a:spcAft>
              <a:buSzPts val="1200"/>
              <a:buChar char="●"/>
              <a:defRPr sz="1200">
                <a:uFillTx/>
              </a:defRPr>
            </a:lvl4pPr>
            <a:lvl5pPr marL="2286000" lvl="4" indent="-304800">
              <a:spcBef>
                <a:spcPts val="1600"/>
              </a:spcBef>
              <a:spcAft>
                <a:spcPts val="0"/>
              </a:spcAft>
              <a:buSzPts val="1200"/>
              <a:buChar char="○"/>
              <a:defRPr sz="1200">
                <a:uFillTx/>
              </a:defRPr>
            </a:lvl5pPr>
            <a:lvl6pPr marL="2743200" lvl="5" indent="-304800">
              <a:spcBef>
                <a:spcPts val="1600"/>
              </a:spcBef>
              <a:spcAft>
                <a:spcPts val="0"/>
              </a:spcAft>
              <a:buSzPts val="1200"/>
              <a:buChar char="■"/>
              <a:defRPr sz="1200">
                <a:uFillTx/>
              </a:defRPr>
            </a:lvl6pPr>
            <a:lvl7pPr marL="3200400" lvl="6" indent="-304800">
              <a:spcBef>
                <a:spcPts val="1600"/>
              </a:spcBef>
              <a:spcAft>
                <a:spcPts val="0"/>
              </a:spcAft>
              <a:buSzPts val="1200"/>
              <a:buChar char="●"/>
              <a:defRPr sz="1200">
                <a:uFillTx/>
              </a:defRPr>
            </a:lvl7pPr>
            <a:lvl8pPr marL="3657600" lvl="7" indent="-304800">
              <a:spcBef>
                <a:spcPts val="1600"/>
              </a:spcBef>
              <a:spcAft>
                <a:spcPts val="0"/>
              </a:spcAft>
              <a:buSzPts val="1200"/>
              <a:buChar char="○"/>
              <a:defRPr sz="1200">
                <a:uFillTx/>
              </a:defRPr>
            </a:lvl8pPr>
            <a:lvl9pPr marL="4114800" lvl="8" indent="-304800">
              <a:spcBef>
                <a:spcPts val="1600"/>
              </a:spcBef>
              <a:spcAft>
                <a:spcPts val="1600"/>
              </a:spcAft>
              <a:buSzPts val="1200"/>
              <a:buChar char="■"/>
              <a:defRPr sz="1200">
                <a:uFillTx/>
              </a:defRPr>
            </a:lvl9pPr>
          </a:lstStyle>
          <a:p>
            <a:endParaRPr>
              <a:uFillTx/>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uFillTx/>
              </a:defRPr>
            </a:lvl1pPr>
            <a:lvl2pPr lvl="1">
              <a:spcBef>
                <a:spcPts val="0"/>
              </a:spcBef>
              <a:spcAft>
                <a:spcPts val="0"/>
              </a:spcAft>
              <a:buSzPts val="4800"/>
              <a:buNone/>
              <a:defRPr sz="4800">
                <a:uFillTx/>
              </a:defRPr>
            </a:lvl2pPr>
            <a:lvl3pPr lvl="2">
              <a:spcBef>
                <a:spcPts val="0"/>
              </a:spcBef>
              <a:spcAft>
                <a:spcPts val="0"/>
              </a:spcAft>
              <a:buSzPts val="4800"/>
              <a:buNone/>
              <a:defRPr sz="4800">
                <a:uFillTx/>
              </a:defRPr>
            </a:lvl3pPr>
            <a:lvl4pPr lvl="3">
              <a:spcBef>
                <a:spcPts val="0"/>
              </a:spcBef>
              <a:spcAft>
                <a:spcPts val="0"/>
              </a:spcAft>
              <a:buSzPts val="4800"/>
              <a:buNone/>
              <a:defRPr sz="4800">
                <a:uFillTx/>
              </a:defRPr>
            </a:lvl4pPr>
            <a:lvl5pPr lvl="4">
              <a:spcBef>
                <a:spcPts val="0"/>
              </a:spcBef>
              <a:spcAft>
                <a:spcPts val="0"/>
              </a:spcAft>
              <a:buSzPts val="4800"/>
              <a:buNone/>
              <a:defRPr sz="4800">
                <a:uFillTx/>
              </a:defRPr>
            </a:lvl5pPr>
            <a:lvl6pPr lvl="5">
              <a:spcBef>
                <a:spcPts val="0"/>
              </a:spcBef>
              <a:spcAft>
                <a:spcPts val="0"/>
              </a:spcAft>
              <a:buSzPts val="4800"/>
              <a:buNone/>
              <a:defRPr sz="4800">
                <a:uFillTx/>
              </a:defRPr>
            </a:lvl6pPr>
            <a:lvl7pPr lvl="6">
              <a:spcBef>
                <a:spcPts val="0"/>
              </a:spcBef>
              <a:spcAft>
                <a:spcPts val="0"/>
              </a:spcAft>
              <a:buSzPts val="4800"/>
              <a:buNone/>
              <a:defRPr sz="4800">
                <a:uFillTx/>
              </a:defRPr>
            </a:lvl7pPr>
            <a:lvl8pPr lvl="7">
              <a:spcBef>
                <a:spcPts val="0"/>
              </a:spcBef>
              <a:spcAft>
                <a:spcPts val="0"/>
              </a:spcAft>
              <a:buSzPts val="4800"/>
              <a:buNone/>
              <a:defRPr sz="4800">
                <a:uFillTx/>
              </a:defRPr>
            </a:lvl8pPr>
            <a:lvl9pPr lvl="8">
              <a:spcBef>
                <a:spcPts val="0"/>
              </a:spcBef>
              <a:spcAft>
                <a:spcPts val="0"/>
              </a:spcAft>
              <a:buSzPts val="4800"/>
              <a:buNone/>
              <a:defRPr sz="4800">
                <a:uFillTx/>
              </a:defRPr>
            </a:lvl9pPr>
          </a:lstStyle>
          <a:p>
            <a:endParaRPr>
              <a:uFillTx/>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Shape 35"/>
        <p:cNvGrpSpPr/>
        <p:nvPr/>
      </p:nvGrpSpPr>
      <p:grpSpPr>
        <a:xfrm>
          <a:off x="0" y="0"/>
          <a:ext cx="0" cy="0"/>
          <a:chOff x="0" y="0"/>
          <a:chExt cx="0" cy="0"/>
        </a:xfrm>
      </p:grpSpPr>
      <p:sp>
        <p:nvSpPr>
          <p:cNvPr id="36" name="Google Shape;36;p9"/>
          <p:cNvSpPr>
            <a:spLocks/>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uFillTx/>
              </a:defRPr>
            </a:lvl1pPr>
            <a:lvl2pPr lvl="1" algn="ctr">
              <a:spcBef>
                <a:spcPts val="0"/>
              </a:spcBef>
              <a:spcAft>
                <a:spcPts val="0"/>
              </a:spcAft>
              <a:buSzPts val="4200"/>
              <a:buNone/>
              <a:defRPr sz="4200">
                <a:uFillTx/>
              </a:defRPr>
            </a:lvl2pPr>
            <a:lvl3pPr lvl="2" algn="ctr">
              <a:spcBef>
                <a:spcPts val="0"/>
              </a:spcBef>
              <a:spcAft>
                <a:spcPts val="0"/>
              </a:spcAft>
              <a:buSzPts val="4200"/>
              <a:buNone/>
              <a:defRPr sz="4200">
                <a:uFillTx/>
              </a:defRPr>
            </a:lvl3pPr>
            <a:lvl4pPr lvl="3" algn="ctr">
              <a:spcBef>
                <a:spcPts val="0"/>
              </a:spcBef>
              <a:spcAft>
                <a:spcPts val="0"/>
              </a:spcAft>
              <a:buSzPts val="4200"/>
              <a:buNone/>
              <a:defRPr sz="4200">
                <a:uFillTx/>
              </a:defRPr>
            </a:lvl4pPr>
            <a:lvl5pPr lvl="4" algn="ctr">
              <a:spcBef>
                <a:spcPts val="0"/>
              </a:spcBef>
              <a:spcAft>
                <a:spcPts val="0"/>
              </a:spcAft>
              <a:buSzPts val="4200"/>
              <a:buNone/>
              <a:defRPr sz="4200">
                <a:uFillTx/>
              </a:defRPr>
            </a:lvl5pPr>
            <a:lvl6pPr lvl="5" algn="ctr">
              <a:spcBef>
                <a:spcPts val="0"/>
              </a:spcBef>
              <a:spcAft>
                <a:spcPts val="0"/>
              </a:spcAft>
              <a:buSzPts val="4200"/>
              <a:buNone/>
              <a:defRPr sz="4200">
                <a:uFillTx/>
              </a:defRPr>
            </a:lvl6pPr>
            <a:lvl7pPr lvl="6" algn="ctr">
              <a:spcBef>
                <a:spcPts val="0"/>
              </a:spcBef>
              <a:spcAft>
                <a:spcPts val="0"/>
              </a:spcAft>
              <a:buSzPts val="4200"/>
              <a:buNone/>
              <a:defRPr sz="4200">
                <a:uFillTx/>
              </a:defRPr>
            </a:lvl7pPr>
            <a:lvl8pPr lvl="7" algn="ctr">
              <a:spcBef>
                <a:spcPts val="0"/>
              </a:spcBef>
              <a:spcAft>
                <a:spcPts val="0"/>
              </a:spcAft>
              <a:buSzPts val="4200"/>
              <a:buNone/>
              <a:defRPr sz="4200">
                <a:uFillTx/>
              </a:defRPr>
            </a:lvl8pPr>
            <a:lvl9pPr lvl="8" algn="ctr">
              <a:spcBef>
                <a:spcPts val="0"/>
              </a:spcBef>
              <a:spcAft>
                <a:spcPts val="0"/>
              </a:spcAft>
              <a:buSzPts val="4200"/>
              <a:buNone/>
              <a:defRPr sz="4200">
                <a:uFillTx/>
              </a:defRPr>
            </a:lvl9pPr>
          </a:lstStyle>
          <a:p>
            <a:endParaRPr>
              <a:uFillTx/>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uFillTx/>
              </a:defRPr>
            </a:lvl1pPr>
            <a:lvl2pPr lvl="1" algn="ctr">
              <a:lnSpc>
                <a:spcPct val="100000"/>
              </a:lnSpc>
              <a:spcBef>
                <a:spcPts val="0"/>
              </a:spcBef>
              <a:spcAft>
                <a:spcPts val="0"/>
              </a:spcAft>
              <a:buSzPts val="2100"/>
              <a:buNone/>
              <a:defRPr sz="2100">
                <a:uFillTx/>
              </a:defRPr>
            </a:lvl2pPr>
            <a:lvl3pPr lvl="2" algn="ctr">
              <a:lnSpc>
                <a:spcPct val="100000"/>
              </a:lnSpc>
              <a:spcBef>
                <a:spcPts val="0"/>
              </a:spcBef>
              <a:spcAft>
                <a:spcPts val="0"/>
              </a:spcAft>
              <a:buSzPts val="2100"/>
              <a:buNone/>
              <a:defRPr sz="2100">
                <a:uFillTx/>
              </a:defRPr>
            </a:lvl3pPr>
            <a:lvl4pPr lvl="3" algn="ctr">
              <a:lnSpc>
                <a:spcPct val="100000"/>
              </a:lnSpc>
              <a:spcBef>
                <a:spcPts val="0"/>
              </a:spcBef>
              <a:spcAft>
                <a:spcPts val="0"/>
              </a:spcAft>
              <a:buSzPts val="2100"/>
              <a:buNone/>
              <a:defRPr sz="2100">
                <a:uFillTx/>
              </a:defRPr>
            </a:lvl4pPr>
            <a:lvl5pPr lvl="4" algn="ctr">
              <a:lnSpc>
                <a:spcPct val="100000"/>
              </a:lnSpc>
              <a:spcBef>
                <a:spcPts val="0"/>
              </a:spcBef>
              <a:spcAft>
                <a:spcPts val="0"/>
              </a:spcAft>
              <a:buSzPts val="2100"/>
              <a:buNone/>
              <a:defRPr sz="2100">
                <a:uFillTx/>
              </a:defRPr>
            </a:lvl5pPr>
            <a:lvl6pPr lvl="5" algn="ctr">
              <a:lnSpc>
                <a:spcPct val="100000"/>
              </a:lnSpc>
              <a:spcBef>
                <a:spcPts val="0"/>
              </a:spcBef>
              <a:spcAft>
                <a:spcPts val="0"/>
              </a:spcAft>
              <a:buSzPts val="2100"/>
              <a:buNone/>
              <a:defRPr sz="2100">
                <a:uFillTx/>
              </a:defRPr>
            </a:lvl6pPr>
            <a:lvl7pPr lvl="6" algn="ctr">
              <a:lnSpc>
                <a:spcPct val="100000"/>
              </a:lnSpc>
              <a:spcBef>
                <a:spcPts val="0"/>
              </a:spcBef>
              <a:spcAft>
                <a:spcPts val="0"/>
              </a:spcAft>
              <a:buSzPts val="2100"/>
              <a:buNone/>
              <a:defRPr sz="2100">
                <a:uFillTx/>
              </a:defRPr>
            </a:lvl7pPr>
            <a:lvl8pPr lvl="7" algn="ctr">
              <a:lnSpc>
                <a:spcPct val="100000"/>
              </a:lnSpc>
              <a:spcBef>
                <a:spcPts val="0"/>
              </a:spcBef>
              <a:spcAft>
                <a:spcPts val="0"/>
              </a:spcAft>
              <a:buSzPts val="2100"/>
              <a:buNone/>
              <a:defRPr sz="2100">
                <a:uFillTx/>
              </a:defRPr>
            </a:lvl8pPr>
            <a:lvl9pPr lvl="8" algn="ctr">
              <a:lnSpc>
                <a:spcPct val="100000"/>
              </a:lnSpc>
              <a:spcBef>
                <a:spcPts val="0"/>
              </a:spcBef>
              <a:spcAft>
                <a:spcPts val="0"/>
              </a:spcAft>
              <a:buSzPts val="2100"/>
              <a:buNone/>
              <a:defRPr sz="2100">
                <a:uFillTx/>
              </a:defRPr>
            </a:lvl9pPr>
          </a:lstStyle>
          <a:p>
            <a:endParaRPr>
              <a:uFillTx/>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uFillTx/>
              </a:defRPr>
            </a:lvl1pPr>
            <a:lvl2pPr marL="914400" lvl="1" indent="-317500">
              <a:spcBef>
                <a:spcPts val="1600"/>
              </a:spcBef>
              <a:spcAft>
                <a:spcPts val="0"/>
              </a:spcAft>
              <a:buSzPts val="1400"/>
              <a:buChar char="○"/>
              <a:defRPr>
                <a:uFillTx/>
              </a:defRPr>
            </a:lvl2pPr>
            <a:lvl3pPr marL="1371600" lvl="2" indent="-317500">
              <a:spcBef>
                <a:spcPts val="1600"/>
              </a:spcBef>
              <a:spcAft>
                <a:spcPts val="0"/>
              </a:spcAft>
              <a:buSzPts val="1400"/>
              <a:buChar char="■"/>
              <a:defRPr>
                <a:uFillTx/>
              </a:defRPr>
            </a:lvl3pPr>
            <a:lvl4pPr marL="1828800" lvl="3" indent="-317500">
              <a:spcBef>
                <a:spcPts val="1600"/>
              </a:spcBef>
              <a:spcAft>
                <a:spcPts val="0"/>
              </a:spcAft>
              <a:buSzPts val="1400"/>
              <a:buChar char="●"/>
              <a:defRPr>
                <a:uFillTx/>
              </a:defRPr>
            </a:lvl4pPr>
            <a:lvl5pPr marL="2286000" lvl="4" indent="-317500">
              <a:spcBef>
                <a:spcPts val="1600"/>
              </a:spcBef>
              <a:spcAft>
                <a:spcPts val="0"/>
              </a:spcAft>
              <a:buSzPts val="1400"/>
              <a:buChar char="○"/>
              <a:defRPr>
                <a:uFillTx/>
              </a:defRPr>
            </a:lvl5pPr>
            <a:lvl6pPr marL="2743200" lvl="5" indent="-317500">
              <a:spcBef>
                <a:spcPts val="1600"/>
              </a:spcBef>
              <a:spcAft>
                <a:spcPts val="0"/>
              </a:spcAft>
              <a:buSzPts val="1400"/>
              <a:buChar char="■"/>
              <a:defRPr>
                <a:uFillTx/>
              </a:defRPr>
            </a:lvl6pPr>
            <a:lvl7pPr marL="3200400" lvl="6" indent="-317500">
              <a:spcBef>
                <a:spcPts val="1600"/>
              </a:spcBef>
              <a:spcAft>
                <a:spcPts val="0"/>
              </a:spcAft>
              <a:buSzPts val="1400"/>
              <a:buChar char="●"/>
              <a:defRPr>
                <a:uFillTx/>
              </a:defRPr>
            </a:lvl7pPr>
            <a:lvl8pPr marL="3657600" lvl="7" indent="-317500">
              <a:spcBef>
                <a:spcPts val="1600"/>
              </a:spcBef>
              <a:spcAft>
                <a:spcPts val="0"/>
              </a:spcAft>
              <a:buSzPts val="1400"/>
              <a:buChar char="○"/>
              <a:defRPr>
                <a:uFillTx/>
              </a:defRPr>
            </a:lvl8pPr>
            <a:lvl9pPr marL="4114800" lvl="8" indent="-317500">
              <a:spcBef>
                <a:spcPts val="1600"/>
              </a:spcBef>
              <a:spcAft>
                <a:spcPts val="1600"/>
              </a:spcAft>
              <a:buSzPts val="1400"/>
              <a:buChar char="■"/>
              <a:defRPr>
                <a:uFillTx/>
              </a:defRPr>
            </a:lvl9pPr>
          </a:lstStyle>
          <a:p>
            <a:endParaRPr>
              <a:uFillTx/>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uFillTx/>
              </a:defRPr>
            </a:lvl1pPr>
          </a:lstStyle>
          <a:p>
            <a:endParaRPr>
              <a:uFillTx/>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uFillTx/>
              </a:defRPr>
            </a:lvl1pPr>
            <a:lvl2pPr lvl="1">
              <a:spcBef>
                <a:spcPts val="0"/>
              </a:spcBef>
              <a:spcAft>
                <a:spcPts val="0"/>
              </a:spcAft>
              <a:buClr>
                <a:schemeClr val="dk1"/>
              </a:buClr>
              <a:buSzPts val="2800"/>
              <a:buNone/>
              <a:defRPr sz="2800">
                <a:solidFill>
                  <a:schemeClr val="dk1"/>
                </a:solidFill>
                <a:uFillTx/>
              </a:defRPr>
            </a:lvl2pPr>
            <a:lvl3pPr lvl="2">
              <a:spcBef>
                <a:spcPts val="0"/>
              </a:spcBef>
              <a:spcAft>
                <a:spcPts val="0"/>
              </a:spcAft>
              <a:buClr>
                <a:schemeClr val="dk1"/>
              </a:buClr>
              <a:buSzPts val="2800"/>
              <a:buNone/>
              <a:defRPr sz="2800">
                <a:solidFill>
                  <a:schemeClr val="dk1"/>
                </a:solidFill>
                <a:uFillTx/>
              </a:defRPr>
            </a:lvl3pPr>
            <a:lvl4pPr lvl="3">
              <a:spcBef>
                <a:spcPts val="0"/>
              </a:spcBef>
              <a:spcAft>
                <a:spcPts val="0"/>
              </a:spcAft>
              <a:buClr>
                <a:schemeClr val="dk1"/>
              </a:buClr>
              <a:buSzPts val="2800"/>
              <a:buNone/>
              <a:defRPr sz="2800">
                <a:solidFill>
                  <a:schemeClr val="dk1"/>
                </a:solidFill>
                <a:uFillTx/>
              </a:defRPr>
            </a:lvl4pPr>
            <a:lvl5pPr lvl="4">
              <a:spcBef>
                <a:spcPts val="0"/>
              </a:spcBef>
              <a:spcAft>
                <a:spcPts val="0"/>
              </a:spcAft>
              <a:buClr>
                <a:schemeClr val="dk1"/>
              </a:buClr>
              <a:buSzPts val="2800"/>
              <a:buNone/>
              <a:defRPr sz="2800">
                <a:solidFill>
                  <a:schemeClr val="dk1"/>
                </a:solidFill>
                <a:uFillTx/>
              </a:defRPr>
            </a:lvl5pPr>
            <a:lvl6pPr lvl="5">
              <a:spcBef>
                <a:spcPts val="0"/>
              </a:spcBef>
              <a:spcAft>
                <a:spcPts val="0"/>
              </a:spcAft>
              <a:buClr>
                <a:schemeClr val="dk1"/>
              </a:buClr>
              <a:buSzPts val="2800"/>
              <a:buNone/>
              <a:defRPr sz="2800">
                <a:solidFill>
                  <a:schemeClr val="dk1"/>
                </a:solidFill>
                <a:uFillTx/>
              </a:defRPr>
            </a:lvl6pPr>
            <a:lvl7pPr lvl="6">
              <a:spcBef>
                <a:spcPts val="0"/>
              </a:spcBef>
              <a:spcAft>
                <a:spcPts val="0"/>
              </a:spcAft>
              <a:buClr>
                <a:schemeClr val="dk1"/>
              </a:buClr>
              <a:buSzPts val="2800"/>
              <a:buNone/>
              <a:defRPr sz="2800">
                <a:solidFill>
                  <a:schemeClr val="dk1"/>
                </a:solidFill>
                <a:uFillTx/>
              </a:defRPr>
            </a:lvl7pPr>
            <a:lvl8pPr lvl="7">
              <a:spcBef>
                <a:spcPts val="0"/>
              </a:spcBef>
              <a:spcAft>
                <a:spcPts val="0"/>
              </a:spcAft>
              <a:buClr>
                <a:schemeClr val="dk1"/>
              </a:buClr>
              <a:buSzPts val="2800"/>
              <a:buNone/>
              <a:defRPr sz="2800">
                <a:solidFill>
                  <a:schemeClr val="dk1"/>
                </a:solidFill>
                <a:uFillTx/>
              </a:defRPr>
            </a:lvl8pPr>
            <a:lvl9pPr lvl="8">
              <a:spcBef>
                <a:spcPts val="0"/>
              </a:spcBef>
              <a:spcAft>
                <a:spcPts val="0"/>
              </a:spcAft>
              <a:buClr>
                <a:schemeClr val="dk1"/>
              </a:buClr>
              <a:buSzPts val="2800"/>
              <a:buNone/>
              <a:defRPr sz="2800">
                <a:solidFill>
                  <a:schemeClr val="dk1"/>
                </a:solidFill>
                <a:uFillTx/>
              </a:defRPr>
            </a:lvl9pPr>
          </a:lstStyle>
          <a:p>
            <a:endParaRPr>
              <a:uFillTx/>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uFillTx/>
              </a:defRPr>
            </a:lvl1pPr>
            <a:lvl2pPr marL="914400" lvl="1" indent="-317500">
              <a:lnSpc>
                <a:spcPct val="115000"/>
              </a:lnSpc>
              <a:spcBef>
                <a:spcPts val="1600"/>
              </a:spcBef>
              <a:spcAft>
                <a:spcPts val="0"/>
              </a:spcAft>
              <a:buClr>
                <a:schemeClr val="dk2"/>
              </a:buClr>
              <a:buSzPts val="1400"/>
              <a:buChar char="○"/>
              <a:defRPr>
                <a:solidFill>
                  <a:schemeClr val="dk2"/>
                </a:solidFill>
                <a:uFillTx/>
              </a:defRPr>
            </a:lvl2pPr>
            <a:lvl3pPr marL="1371600" lvl="2" indent="-317500">
              <a:lnSpc>
                <a:spcPct val="115000"/>
              </a:lnSpc>
              <a:spcBef>
                <a:spcPts val="1600"/>
              </a:spcBef>
              <a:spcAft>
                <a:spcPts val="0"/>
              </a:spcAft>
              <a:buClr>
                <a:schemeClr val="dk2"/>
              </a:buClr>
              <a:buSzPts val="1400"/>
              <a:buChar char="■"/>
              <a:defRPr>
                <a:solidFill>
                  <a:schemeClr val="dk2"/>
                </a:solidFill>
                <a:uFillTx/>
              </a:defRPr>
            </a:lvl3pPr>
            <a:lvl4pPr marL="1828800" lvl="3" indent="-317500">
              <a:lnSpc>
                <a:spcPct val="115000"/>
              </a:lnSpc>
              <a:spcBef>
                <a:spcPts val="1600"/>
              </a:spcBef>
              <a:spcAft>
                <a:spcPts val="0"/>
              </a:spcAft>
              <a:buClr>
                <a:schemeClr val="dk2"/>
              </a:buClr>
              <a:buSzPts val="1400"/>
              <a:buChar char="●"/>
              <a:defRPr>
                <a:solidFill>
                  <a:schemeClr val="dk2"/>
                </a:solidFill>
                <a:uFillTx/>
              </a:defRPr>
            </a:lvl4pPr>
            <a:lvl5pPr marL="2286000" lvl="4" indent="-317500">
              <a:lnSpc>
                <a:spcPct val="115000"/>
              </a:lnSpc>
              <a:spcBef>
                <a:spcPts val="1600"/>
              </a:spcBef>
              <a:spcAft>
                <a:spcPts val="0"/>
              </a:spcAft>
              <a:buClr>
                <a:schemeClr val="dk2"/>
              </a:buClr>
              <a:buSzPts val="1400"/>
              <a:buChar char="○"/>
              <a:defRPr>
                <a:solidFill>
                  <a:schemeClr val="dk2"/>
                </a:solidFill>
                <a:uFillTx/>
              </a:defRPr>
            </a:lvl5pPr>
            <a:lvl6pPr marL="2743200" lvl="5" indent="-317500">
              <a:lnSpc>
                <a:spcPct val="115000"/>
              </a:lnSpc>
              <a:spcBef>
                <a:spcPts val="1600"/>
              </a:spcBef>
              <a:spcAft>
                <a:spcPts val="0"/>
              </a:spcAft>
              <a:buClr>
                <a:schemeClr val="dk2"/>
              </a:buClr>
              <a:buSzPts val="1400"/>
              <a:buChar char="■"/>
              <a:defRPr>
                <a:solidFill>
                  <a:schemeClr val="dk2"/>
                </a:solidFill>
                <a:uFillTx/>
              </a:defRPr>
            </a:lvl6pPr>
            <a:lvl7pPr marL="3200400" lvl="6" indent="-317500">
              <a:lnSpc>
                <a:spcPct val="115000"/>
              </a:lnSpc>
              <a:spcBef>
                <a:spcPts val="1600"/>
              </a:spcBef>
              <a:spcAft>
                <a:spcPts val="0"/>
              </a:spcAft>
              <a:buClr>
                <a:schemeClr val="dk2"/>
              </a:buClr>
              <a:buSzPts val="1400"/>
              <a:buChar char="●"/>
              <a:defRPr>
                <a:solidFill>
                  <a:schemeClr val="dk2"/>
                </a:solidFill>
                <a:uFillTx/>
              </a:defRPr>
            </a:lvl7pPr>
            <a:lvl8pPr marL="3657600" lvl="7" indent="-317500">
              <a:lnSpc>
                <a:spcPct val="115000"/>
              </a:lnSpc>
              <a:spcBef>
                <a:spcPts val="1600"/>
              </a:spcBef>
              <a:spcAft>
                <a:spcPts val="0"/>
              </a:spcAft>
              <a:buClr>
                <a:schemeClr val="dk2"/>
              </a:buClr>
              <a:buSzPts val="1400"/>
              <a:buChar char="○"/>
              <a:defRPr>
                <a:solidFill>
                  <a:schemeClr val="dk2"/>
                </a:solidFill>
                <a:uFillTx/>
              </a:defRPr>
            </a:lvl8pPr>
            <a:lvl9pPr marL="4114800" lvl="8" indent="-317500">
              <a:lnSpc>
                <a:spcPct val="115000"/>
              </a:lnSpc>
              <a:spcBef>
                <a:spcPts val="1600"/>
              </a:spcBef>
              <a:spcAft>
                <a:spcPts val="1600"/>
              </a:spcAft>
              <a:buClr>
                <a:schemeClr val="dk2"/>
              </a:buClr>
              <a:buSzPts val="1400"/>
              <a:buChar char="■"/>
              <a:defRPr>
                <a:solidFill>
                  <a:schemeClr val="dk2"/>
                </a:solidFill>
                <a:uFillTx/>
              </a:defRPr>
            </a:lvl9pPr>
          </a:lstStyle>
          <a:p>
            <a:endParaRPr>
              <a:uFillTx/>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uFillTx/>
              </a:defRPr>
            </a:lvl1pPr>
            <a:lvl2pPr lvl="1" algn="r">
              <a:buNone/>
              <a:defRPr sz="1000">
                <a:solidFill>
                  <a:schemeClr val="dk2"/>
                </a:solidFill>
                <a:uFillTx/>
              </a:defRPr>
            </a:lvl2pPr>
            <a:lvl3pPr lvl="2" algn="r">
              <a:buNone/>
              <a:defRPr sz="1000">
                <a:solidFill>
                  <a:schemeClr val="dk2"/>
                </a:solidFill>
                <a:uFillTx/>
              </a:defRPr>
            </a:lvl3pPr>
            <a:lvl4pPr lvl="3" algn="r">
              <a:buNone/>
              <a:defRPr sz="1000">
                <a:solidFill>
                  <a:schemeClr val="dk2"/>
                </a:solidFill>
                <a:uFillTx/>
              </a:defRPr>
            </a:lvl4pPr>
            <a:lvl5pPr lvl="4" algn="r">
              <a:buNone/>
              <a:defRPr sz="1000">
                <a:solidFill>
                  <a:schemeClr val="dk2"/>
                </a:solidFill>
                <a:uFillTx/>
              </a:defRPr>
            </a:lvl5pPr>
            <a:lvl6pPr lvl="5" algn="r">
              <a:buNone/>
              <a:defRPr sz="1000">
                <a:solidFill>
                  <a:schemeClr val="dk2"/>
                </a:solidFill>
                <a:uFillTx/>
              </a:defRPr>
            </a:lvl6pPr>
            <a:lvl7pPr lvl="6" algn="r">
              <a:buNone/>
              <a:defRPr sz="1000">
                <a:solidFill>
                  <a:schemeClr val="dk2"/>
                </a:solidFill>
                <a:uFillTx/>
              </a:defRPr>
            </a:lvl7pPr>
            <a:lvl8pPr lvl="7" algn="r">
              <a:buNone/>
              <a:defRPr sz="1000">
                <a:solidFill>
                  <a:schemeClr val="dk2"/>
                </a:solidFill>
                <a:uFillTx/>
              </a:defRPr>
            </a:lvl8pPr>
            <a:lvl9pPr lvl="8" algn="r">
              <a:buNone/>
              <a:defRPr sz="1000">
                <a:solidFill>
                  <a:schemeClr val="dk2"/>
                </a:solidFill>
                <a:uFillTx/>
              </a:defRPr>
            </a:lvl9pPr>
          </a:lstStyle>
          <a:p>
            <a:pPr marL="0" lvl="0" indent="0" algn="r"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698" y="440966"/>
            <a:ext cx="8520600" cy="7635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endParaRPr>
              <a:uFillTx/>
            </a:endParaRPr>
          </a:p>
        </p:txBody>
      </p:sp>
      <p:sp>
        <p:nvSpPr>
          <p:cNvPr id="58" name="Google Shape;58;p14"/>
          <p:cNvSpPr txBox="1">
            <a:spLocks noGrp="1"/>
          </p:cNvSpPr>
          <p:nvPr>
            <p:ph type="body" idx="1"/>
          </p:nvPr>
        </p:nvSpPr>
        <p:spPr>
          <a:xfrm>
            <a:off x="311698" y="1536633"/>
            <a:ext cx="8520600" cy="4555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1pPr>
            <a:lvl2pPr marL="914400" marR="0" lvl="1"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2pPr>
            <a:lvl3pPr marL="1371600" marR="0" lvl="2"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3pPr>
            <a:lvl4pPr marL="1828800" marR="0" lvl="3"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4pPr>
            <a:lvl5pPr marL="2286000" marR="0" lvl="4" indent="-228600" algn="l" rtl="0">
              <a:lnSpc>
                <a:spcPct val="115000"/>
              </a:lnSpc>
              <a:spcBef>
                <a:spcPts val="1600"/>
              </a:spcBef>
              <a:spcAft>
                <a:spcPts val="0"/>
              </a:spcAft>
              <a:buClr>
                <a:srgbClr val="1F497D"/>
              </a:buClr>
              <a:buSzPts val="1400"/>
              <a:buFont typeface="Arial"/>
              <a:buNone/>
              <a:defRPr sz="1800" b="0" i="0" u="none" strike="noStrike" cap="none">
                <a:solidFill>
                  <a:srgbClr val="1F497D"/>
                </a:solidFill>
                <a:uFillTx/>
                <a:latin typeface="Arial"/>
                <a:ea typeface="Arial"/>
                <a:cs typeface="Arial"/>
                <a:sym typeface="Arial"/>
              </a:defRPr>
            </a:lvl5pPr>
            <a:lvl6pPr marL="2743200" marR="0" lvl="5"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6pPr>
            <a:lvl7pPr marL="3200400" marR="0" lvl="6"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7pPr>
            <a:lvl8pPr marL="3657600" marR="0" lvl="7"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8pPr>
            <a:lvl9pPr marL="4114800" marR="0" lvl="8" indent="-342900" algn="l" rtl="0">
              <a:lnSpc>
                <a:spcPct val="115000"/>
              </a:lnSpc>
              <a:spcBef>
                <a:spcPts val="1600"/>
              </a:spcBef>
              <a:spcAft>
                <a:spcPts val="0"/>
              </a:spcAft>
              <a:buClr>
                <a:srgbClr val="1F497D"/>
              </a:buClr>
              <a:buSzPts val="1800"/>
              <a:buFont typeface="Arial"/>
              <a:buChar char="•"/>
              <a:defRPr sz="1800" b="0" i="0" u="none" strike="noStrike" cap="none">
                <a:solidFill>
                  <a:srgbClr val="1F497D"/>
                </a:solidFill>
                <a:uFillTx/>
                <a:latin typeface="Arial"/>
                <a:ea typeface="Arial"/>
                <a:cs typeface="Arial"/>
                <a:sym typeface="Arial"/>
              </a:defRPr>
            </a:lvl9pPr>
          </a:lstStyle>
          <a:p>
            <a:endParaRPr>
              <a:uFillTx/>
            </a:endParaRPr>
          </a:p>
        </p:txBody>
      </p:sp>
      <p:sp>
        <p:nvSpPr>
          <p:cNvPr id="59" name="Google Shape;59;p14"/>
          <p:cNvSpPr txBox="1">
            <a:spLocks noGrp="1"/>
          </p:cNvSpPr>
          <p:nvPr>
            <p:ph type="sldNum" idx="12"/>
          </p:nvPr>
        </p:nvSpPr>
        <p:spPr>
          <a:xfrm>
            <a:off x="8472457" y="6289855"/>
            <a:ext cx="393300" cy="380100"/>
          </a:xfrm>
          <a:prstGeom prst="rect">
            <a:avLst/>
          </a:prstGeom>
          <a:noFill/>
          <a:ln>
            <a:noFill/>
          </a:ln>
        </p:spPr>
        <p:txBody>
          <a:bodyPr spcFirstLastPara="1" wrap="square" lIns="91400" tIns="91400" rIns="91400" bIns="91400"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uFillTx/>
                <a:latin typeface="Arial"/>
                <a:ea typeface="Arial"/>
                <a:cs typeface="Arial"/>
                <a:sym typeface="Arial"/>
              </a:defRPr>
            </a:lvl9pPr>
          </a:lstStyle>
          <a:p>
            <a:pPr marL="0" lvl="0" indent="0" algn="l" rtl="0">
              <a:spcBef>
                <a:spcPts val="0"/>
              </a:spcBef>
              <a:spcAft>
                <a:spcPts val="0"/>
              </a:spcAft>
              <a:buNone/>
            </a:pPr>
            <a:fld id="{00000000-1234-1234-1234-123412341234}" type="slidenum">
              <a:rPr lang="ja">
                <a:uFillTx/>
              </a:rPr>
              <a:t>‹#›</a:t>
            </a:fld>
            <a:endParaRPr>
              <a:uFillTx/>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685800" y="2914338"/>
            <a:ext cx="7772400" cy="1352100"/>
          </a:xfrm>
          <a:prstGeom prst="rect">
            <a:avLst/>
          </a:prstGeom>
          <a:noFill/>
          <a:ln>
            <a:noFill/>
          </a:ln>
        </p:spPr>
        <p:txBody>
          <a:bodyPr spcFirstLastPara="1" wrap="square" lIns="42175" tIns="42175" rIns="42175" bIns="42175" anchor="ctr" anchorCtr="0">
            <a:noAutofit/>
          </a:bodyPr>
          <a:lstStyle/>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インテグレーションプロジェクト</a:t>
            </a:r>
            <a:endParaRPr sz="3000" dirty="0">
              <a:uFillTx/>
              <a:latin typeface="Meiryo"/>
              <a:ea typeface="Meiryo"/>
              <a:cs typeface="Meiryo"/>
              <a:sym typeface="Meiryo"/>
            </a:endParaRPr>
          </a:p>
          <a:p>
            <a:pPr marL="0" marR="0" lvl="0" indent="0" algn="ctr" rtl="0">
              <a:lnSpc>
                <a:spcPct val="100000"/>
              </a:lnSpc>
              <a:spcBef>
                <a:spcPts val="0"/>
              </a:spcBef>
              <a:spcAft>
                <a:spcPts val="0"/>
              </a:spcAft>
              <a:buClr>
                <a:srgbClr val="116492"/>
              </a:buClr>
              <a:buFont typeface="Trebuchet MS"/>
              <a:buNone/>
            </a:pPr>
            <a:r>
              <a:rPr lang="ja" sz="3000" dirty="0">
                <a:uFillTx/>
                <a:latin typeface="Meiryo"/>
                <a:ea typeface="Meiryo"/>
                <a:cs typeface="Meiryo"/>
                <a:sym typeface="Meiryo"/>
              </a:rPr>
              <a:t>分析</a:t>
            </a:r>
            <a:r>
              <a:rPr lang="ja" sz="3000" dirty="0" smtClean="0">
                <a:uFillTx/>
                <a:latin typeface="Meiryo"/>
                <a:ea typeface="Meiryo"/>
                <a:cs typeface="Meiryo"/>
                <a:sym typeface="Meiryo"/>
              </a:rPr>
              <a:t>計画書</a:t>
            </a:r>
            <a:endParaRPr dirty="0">
              <a:uFillTx/>
              <a:latin typeface="Meiryo"/>
              <a:ea typeface="Meiryo"/>
              <a:cs typeface="Meiryo"/>
              <a:sym typeface="Meiryo"/>
            </a:endParaRPr>
          </a:p>
        </p:txBody>
      </p:sp>
      <p:sp>
        <p:nvSpPr>
          <p:cNvPr id="258" name="Google Shape;258;p28"/>
          <p:cNvSpPr txBox="1">
            <a:spLocks noGrp="1"/>
          </p:cNvSpPr>
          <p:nvPr>
            <p:ph type="sldNum" idx="12"/>
          </p:nvPr>
        </p:nvSpPr>
        <p:spPr>
          <a:xfrm>
            <a:off x="8422859" y="6404313"/>
            <a:ext cx="264000" cy="269100"/>
          </a:xfrm>
          <a:prstGeom prst="rect">
            <a:avLst/>
          </a:prstGeom>
          <a:noFill/>
          <a:ln>
            <a:noFill/>
          </a:ln>
        </p:spPr>
        <p:txBody>
          <a:bodyPr spcFirstLastPara="1" wrap="square" lIns="45675" tIns="45675" rIns="45675" bIns="45675"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a:t>
            </a:fld>
            <a:endParaRPr sz="1400">
              <a:solidFill>
                <a:srgbClr val="000000"/>
              </a:solidFill>
              <a:uFillTx/>
              <a:latin typeface="Arial"/>
              <a:ea typeface="Arial"/>
              <a:cs typeface="Arial"/>
              <a:sym typeface="Arial"/>
            </a:endParaRPr>
          </a:p>
        </p:txBody>
      </p:sp>
      <p:sp>
        <p:nvSpPr>
          <p:cNvPr id="259" name="Google Shape;259;p28"/>
          <p:cNvSpPr txBox="1">
            <a:spLocks noGrp="1"/>
          </p:cNvSpPr>
          <p:nvPr>
            <p:ph type="body" idx="1"/>
          </p:nvPr>
        </p:nvSpPr>
        <p:spPr>
          <a:xfrm>
            <a:off x="1371600" y="5265225"/>
            <a:ext cx="6400800" cy="906900"/>
          </a:xfrm>
          <a:prstGeom prst="rect">
            <a:avLst/>
          </a:prstGeom>
          <a:noFill/>
          <a:ln>
            <a:noFill/>
          </a:ln>
        </p:spPr>
        <p:txBody>
          <a:bodyPr spcFirstLastPara="1" wrap="square" lIns="45675" tIns="45675" rIns="45675" bIns="45675" anchor="t" anchorCtr="0">
            <a:noAutofit/>
          </a:bodyPr>
          <a:lstStyle/>
          <a:p>
            <a:pPr marL="0" marR="0" lvl="0" indent="0" algn="ctr" rtl="0">
              <a:lnSpc>
                <a:spcPct val="100000"/>
              </a:lnSpc>
              <a:spcBef>
                <a:spcPts val="0"/>
              </a:spcBef>
              <a:spcAft>
                <a:spcPts val="0"/>
              </a:spcAft>
              <a:buClr>
                <a:srgbClr val="116492"/>
              </a:buClr>
              <a:buFont typeface="Arial"/>
              <a:buNone/>
            </a:pPr>
            <a:r>
              <a:rPr lang="ja-JP" altLang="en-US" sz="3200" dirty="0" smtClean="0">
                <a:latin typeface="Meiryo"/>
                <a:ea typeface="Meiryo"/>
                <a:cs typeface="Meiryo"/>
                <a:sym typeface="Meiryo"/>
              </a:rPr>
              <a:t>吉村博行</a:t>
            </a:r>
            <a:endParaRPr sz="4000" dirty="0">
              <a:uFillTx/>
              <a:latin typeface="Meiryo"/>
              <a:ea typeface="Meiryo"/>
              <a:cs typeface="Meiryo"/>
              <a:sym typeface="Meiryo"/>
            </a:endParaRPr>
          </a:p>
        </p:txBody>
      </p:sp>
      <p:sp>
        <p:nvSpPr>
          <p:cNvPr id="6" name="Google Shape;257;p28"/>
          <p:cNvSpPr txBox="1">
            <a:spLocks/>
          </p:cNvSpPr>
          <p:nvPr/>
        </p:nvSpPr>
        <p:spPr>
          <a:xfrm>
            <a:off x="838200" y="1072547"/>
            <a:ext cx="7772400" cy="1352100"/>
          </a:xfrm>
          <a:prstGeom prst="rect">
            <a:avLst/>
          </a:prstGeom>
          <a:noFill/>
          <a:ln>
            <a:noFill/>
          </a:ln>
        </p:spPr>
        <p:txBody>
          <a:bodyPr spcFirstLastPara="1" wrap="square" lIns="42175" tIns="42175" rIns="42175" bIns="4217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116492"/>
              </a:buClr>
              <a:buSzPts val="1400"/>
              <a:buFont typeface="Arial"/>
              <a:buNone/>
              <a:defRPr sz="4800" b="1" i="0" u="none" strike="noStrike" cap="none">
                <a:solidFill>
                  <a:srgbClr val="116492"/>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2800" b="0" i="0" u="none" strike="noStrike" cap="none">
                <a:solidFill>
                  <a:srgbClr val="000000"/>
                </a:solidFill>
                <a:uFillTx/>
                <a:latin typeface="Arial"/>
                <a:ea typeface="Arial"/>
                <a:cs typeface="Arial"/>
                <a:sym typeface="Arial"/>
              </a:defRPr>
            </a:lvl9pPr>
          </a:lstStyle>
          <a:p>
            <a:r>
              <a:rPr lang="ja-JP" altLang="en-US" sz="4000" dirty="0"/>
              <a:t>ドラマの視聴率の</a:t>
            </a:r>
            <a:r>
              <a:rPr lang="ja-JP" altLang="en-US" sz="4000" dirty="0" smtClean="0"/>
              <a:t>要因分析</a:t>
            </a:r>
            <a:endParaRPr lang="ja" altLang="en-US" sz="4000" dirty="0">
              <a:latin typeface="Meiryo"/>
              <a:ea typeface="Meiryo"/>
              <a:cs typeface="Meiryo"/>
              <a:sym typeface="Meiry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原作選びの指標</a:t>
            </a:r>
            <a:endParaRPr lang="en-US" dirty="0" smtClean="0">
              <a:uFillTx/>
            </a:endParaRPr>
          </a:p>
          <a:p>
            <a:pPr marL="0" lvl="0" indent="0" algn="l" rtl="0">
              <a:spcBef>
                <a:spcPts val="0"/>
              </a:spcBef>
              <a:spcAft>
                <a:spcPts val="0"/>
              </a:spcAft>
              <a:buNone/>
            </a:pPr>
            <a:r>
              <a:rPr lang="ja-JP" altLang="en-US" dirty="0" smtClean="0">
                <a:uFillTx/>
              </a:rPr>
              <a:t>・そもそもそれらの</a:t>
            </a:r>
            <a:endParaRPr lang="en-US" altLang="ja-JP" dirty="0" smtClean="0">
              <a:uFillTx/>
            </a:endParaRPr>
          </a:p>
          <a:p>
            <a:pPr marL="0" lvl="0" indent="0" algn="l" rtl="0">
              <a:spcBef>
                <a:spcPts val="0"/>
              </a:spcBef>
              <a:spcAft>
                <a:spcPts val="0"/>
              </a:spcAft>
              <a:buNone/>
            </a:pPr>
            <a:r>
              <a:rPr lang="ja-JP" altLang="ja-JP" dirty="0"/>
              <a:t>　</a:t>
            </a:r>
            <a:r>
              <a:rPr lang="ja-JP" altLang="en-US" dirty="0" smtClean="0">
                <a:uFillTx/>
              </a:rPr>
              <a:t>特徴量の寄与度</a:t>
            </a:r>
            <a:endParaRPr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キャスティング、原作</a:t>
            </a:r>
            <a:r>
              <a:rPr lang="ja-JP" altLang="en-US" dirty="0" smtClean="0">
                <a:uFillTx/>
              </a:rPr>
              <a:t>選びを</a:t>
            </a:r>
            <a:r>
              <a:rPr lang="ja-JP" altLang="en-US" dirty="0" smtClean="0">
                <a:uFillTx/>
              </a:rPr>
              <a:t>する際の定量的な指標を得られる</a:t>
            </a:r>
            <a:endParaRPr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データセットは</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11</a:t>
            </a:fld>
            <a:endParaRPr lang="uk-UA">
              <a:uFillTx/>
            </a:endParaRPr>
          </a:p>
        </p:txBody>
      </p:sp>
    </p:spTree>
    <p:extLst>
      <p:ext uri="{BB962C8B-B14F-4D97-AF65-F5344CB8AC3E}">
        <p14:creationId xmlns:p14="http://schemas.microsoft.com/office/powerpoint/2010/main" val="252057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8587" y="4602573"/>
            <a:ext cx="4063191" cy="2255427"/>
          </a:xfrm>
          <a:prstGeom prst="rect">
            <a:avLst/>
          </a:prstGeom>
        </p:spPr>
      </p:pic>
      <p:pic>
        <p:nvPicPr>
          <p:cNvPr id="8" name="図 7"/>
          <p:cNvPicPr>
            <a:picLocks noChangeAspect="1"/>
          </p:cNvPicPr>
          <p:nvPr/>
        </p:nvPicPr>
        <p:blipFill>
          <a:blip r:embed="rId3"/>
          <a:stretch>
            <a:fillRect/>
          </a:stretch>
        </p:blipFill>
        <p:spPr>
          <a:xfrm>
            <a:off x="4578530" y="227429"/>
            <a:ext cx="4265744" cy="1270169"/>
          </a:xfrm>
          <a:prstGeom prst="rect">
            <a:avLst/>
          </a:prstGeom>
        </p:spPr>
      </p:pic>
      <p:grpSp>
        <p:nvGrpSpPr>
          <p:cNvPr id="10" name="図形グループ 9"/>
          <p:cNvGrpSpPr/>
          <p:nvPr/>
        </p:nvGrpSpPr>
        <p:grpSpPr>
          <a:xfrm>
            <a:off x="4559671" y="1497598"/>
            <a:ext cx="4265744" cy="5248149"/>
            <a:chOff x="750125" y="1986797"/>
            <a:chExt cx="4265744" cy="5248149"/>
          </a:xfrm>
        </p:grpSpPr>
        <p:pic>
          <p:nvPicPr>
            <p:cNvPr id="7" name="図 6"/>
            <p:cNvPicPr>
              <a:picLocks noChangeAspect="1"/>
            </p:cNvPicPr>
            <p:nvPr/>
          </p:nvPicPr>
          <p:blipFill>
            <a:blip r:embed="rId4"/>
            <a:stretch>
              <a:fillRect/>
            </a:stretch>
          </p:blipFill>
          <p:spPr>
            <a:xfrm>
              <a:off x="750125" y="1986797"/>
              <a:ext cx="4265744" cy="2884405"/>
            </a:xfrm>
            <a:prstGeom prst="rect">
              <a:avLst/>
            </a:prstGeom>
          </p:spPr>
        </p:pic>
        <p:pic>
          <p:nvPicPr>
            <p:cNvPr id="9" name="図 8"/>
            <p:cNvPicPr>
              <a:picLocks noChangeAspect="1"/>
            </p:cNvPicPr>
            <p:nvPr/>
          </p:nvPicPr>
          <p:blipFill>
            <a:blip r:embed="rId5"/>
            <a:stretch>
              <a:fillRect/>
            </a:stretch>
          </p:blipFill>
          <p:spPr>
            <a:xfrm>
              <a:off x="768984" y="4694497"/>
              <a:ext cx="4246885" cy="2540449"/>
            </a:xfrm>
            <a:prstGeom prst="rect">
              <a:avLst/>
            </a:prstGeom>
          </p:spPr>
        </p:pic>
      </p:grpSp>
      <p:sp>
        <p:nvSpPr>
          <p:cNvPr id="11" name="テキスト ボックス 10"/>
          <p:cNvSpPr txBox="1"/>
          <p:nvPr/>
        </p:nvSpPr>
        <p:spPr>
          <a:xfrm>
            <a:off x="1330325" y="1953480"/>
            <a:ext cx="2262558" cy="707886"/>
          </a:xfrm>
          <a:prstGeom prst="rect">
            <a:avLst/>
          </a:prstGeom>
        </p:spPr>
        <p:txBody>
          <a:bodyPr wrap="none" rtlCol="0">
            <a:spAutoFit/>
          </a:bodyPr>
          <a:lstStyle/>
          <a:p>
            <a:r>
              <a:rPr kumimoji="1" lang="ja-JP" altLang="en-US" sz="4000" dirty="0" smtClean="0">
                <a:latin typeface="HGP明朝E"/>
                <a:ea typeface="HGP明朝E"/>
                <a:cs typeface="HGP明朝E"/>
              </a:rPr>
              <a:t>１、ラテ欄</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826089" y="2740299"/>
            <a:ext cx="2723823" cy="1477328"/>
          </a:xfrm>
          <a:prstGeom prst="rect">
            <a:avLst/>
          </a:prstGeom>
        </p:spPr>
        <p:txBody>
          <a:bodyPr wrap="none" rtlCol="0">
            <a:spAutoFit/>
          </a:bodyPr>
          <a:lstStyle/>
          <a:p>
            <a:r>
              <a:rPr kumimoji="1" lang="ja-JP" altLang="en-US" sz="1800" dirty="0" smtClean="0"/>
              <a:t>局</a:t>
            </a:r>
            <a:endParaRPr kumimoji="1" lang="en-US" altLang="ja-JP" sz="1800" dirty="0" smtClean="0"/>
          </a:p>
          <a:p>
            <a:r>
              <a:rPr kumimoji="1" lang="ja-JP" altLang="en-US" sz="1800" dirty="0" smtClean="0"/>
              <a:t>時間</a:t>
            </a:r>
            <a:endParaRPr kumimoji="1" lang="en-US" altLang="ja-JP" sz="1800" dirty="0" smtClean="0"/>
          </a:p>
          <a:p>
            <a:r>
              <a:rPr kumimoji="1" lang="ja-JP" altLang="en-US" sz="1800" dirty="0" smtClean="0"/>
              <a:t>出演者、</a:t>
            </a:r>
            <a:endParaRPr kumimoji="1" lang="en-US" altLang="ja-JP" sz="1800" dirty="0" smtClean="0"/>
          </a:p>
          <a:p>
            <a:r>
              <a:rPr kumimoji="1" lang="ja-JP" altLang="en-US" sz="1800" dirty="0" smtClean="0"/>
              <a:t>番組の詳細の文字データ</a:t>
            </a:r>
            <a:endParaRPr kumimoji="1" lang="en-US" altLang="ja-JP" sz="1800" dirty="0" smtClean="0"/>
          </a:p>
          <a:p>
            <a:r>
              <a:rPr kumimoji="1" lang="ja-JP" altLang="en-US" sz="1800" dirty="0" smtClean="0"/>
              <a:t>原作あり、なし</a:t>
            </a:r>
            <a:endParaRPr kumimoji="1" lang="ja-JP" altLang="en-US" sz="1800" dirty="0"/>
          </a:p>
        </p:txBody>
      </p:sp>
    </p:spTree>
    <p:extLst>
      <p:ext uri="{BB962C8B-B14F-4D97-AF65-F5344CB8AC3E}">
        <p14:creationId xmlns:p14="http://schemas.microsoft.com/office/powerpoint/2010/main" val="2723712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13</a:t>
            </a:fld>
            <a:endParaRPr lang="uk-UA">
              <a:uFillTx/>
            </a:endParaRPr>
          </a:p>
        </p:txBody>
      </p:sp>
      <p:pic>
        <p:nvPicPr>
          <p:cNvPr id="5" name="図 4"/>
          <p:cNvPicPr>
            <a:picLocks noChangeAspect="1"/>
          </p:cNvPicPr>
          <p:nvPr/>
        </p:nvPicPr>
        <p:blipFill>
          <a:blip r:embed="rId2"/>
          <a:stretch>
            <a:fillRect/>
          </a:stretch>
        </p:blipFill>
        <p:spPr>
          <a:xfrm>
            <a:off x="1780801" y="2504166"/>
            <a:ext cx="6297521" cy="4607686"/>
          </a:xfrm>
          <a:prstGeom prst="rect">
            <a:avLst/>
          </a:prstGeom>
        </p:spPr>
      </p:pic>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pic>
        <p:nvPicPr>
          <p:cNvPr id="7" name="図 6"/>
          <p:cNvPicPr>
            <a:picLocks noChangeAspect="1"/>
          </p:cNvPicPr>
          <p:nvPr/>
        </p:nvPicPr>
        <p:blipFill>
          <a:blip r:embed="rId3"/>
          <a:stretch>
            <a:fillRect/>
          </a:stretch>
        </p:blipFill>
        <p:spPr>
          <a:xfrm>
            <a:off x="644099" y="2180577"/>
            <a:ext cx="2728925" cy="3495124"/>
          </a:xfrm>
          <a:prstGeom prst="rect">
            <a:avLst/>
          </a:prstGeom>
        </p:spPr>
      </p:pic>
      <p:sp>
        <p:nvSpPr>
          <p:cNvPr id="8" name="テキスト ボックス 7"/>
          <p:cNvSpPr txBox="1"/>
          <p:nvPr/>
        </p:nvSpPr>
        <p:spPr>
          <a:xfrm>
            <a:off x="649522" y="1263423"/>
            <a:ext cx="3200315" cy="707886"/>
          </a:xfrm>
          <a:prstGeom prst="rect">
            <a:avLst/>
          </a:prstGeom>
        </p:spPr>
        <p:txBody>
          <a:bodyPr wrap="none" rtlCol="0">
            <a:spAutoFit/>
          </a:bodyPr>
          <a:lstStyle/>
          <a:p>
            <a:r>
              <a:rPr kumimoji="1" lang="ja-JP" altLang="en-US" sz="4000" dirty="0" smtClean="0">
                <a:latin typeface="HGP明朝E"/>
                <a:ea typeface="HGP明朝E"/>
                <a:cs typeface="HGP明朝E"/>
              </a:rPr>
              <a:t>２、日経エンタ</a:t>
            </a:r>
            <a:endParaRPr kumimoji="1" lang="ja-JP" altLang="en-US" sz="4000" dirty="0">
              <a:latin typeface="HGP明朝E"/>
              <a:ea typeface="HGP明朝E"/>
              <a:cs typeface="HGP明朝E"/>
            </a:endParaRPr>
          </a:p>
        </p:txBody>
      </p:sp>
    </p:spTree>
    <p:extLst>
      <p:ext uri="{BB962C8B-B14F-4D97-AF65-F5344CB8AC3E}">
        <p14:creationId xmlns:p14="http://schemas.microsoft.com/office/powerpoint/2010/main" val="1746295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アウトプット</a:t>
            </a:r>
            <a:r>
              <a:rPr kumimoji="1" lang="en-US" altLang="ja-JP" dirty="0" smtClean="0"/>
              <a:t>/</a:t>
            </a:r>
            <a:r>
              <a:rPr kumimoji="1" lang="ja-JP" altLang="en-US" dirty="0" smtClean="0"/>
              <a:t>分析手法案</a:t>
            </a:r>
            <a:endParaRPr kumimoji="1" lang="ja-JP" altLang="en-US" dirty="0"/>
          </a:p>
        </p:txBody>
      </p:sp>
      <p:sp>
        <p:nvSpPr>
          <p:cNvPr id="3" name="テキスト プレースホルダー 2"/>
          <p:cNvSpPr>
            <a:spLocks noGrp="1"/>
          </p:cNvSpPr>
          <p:nvPr>
            <p:ph type="body" idx="1"/>
          </p:nvPr>
        </p:nvSpPr>
        <p:spPr/>
        <p:txBody>
          <a:bodyPr/>
          <a:lstStyle/>
          <a:p>
            <a:pPr marL="0" indent="0">
              <a:buNone/>
            </a:pPr>
            <a:r>
              <a:rPr kumimoji="1" lang="ja-JP" altLang="en-US" sz="2800" dirty="0" smtClean="0"/>
              <a:t>現状、以下の４つのアウトプットを考えています。</a:t>
            </a:r>
            <a:endParaRPr kumimoji="1" lang="en-US" altLang="ja-JP" sz="2800" dirty="0" smtClean="0"/>
          </a:p>
          <a:p>
            <a:pPr marL="0" indent="0">
              <a:buNone/>
            </a:pPr>
            <a:r>
              <a:rPr kumimoji="1" lang="en-US" altLang="ja-JP" sz="2800" dirty="0" smtClean="0"/>
              <a:t>※</a:t>
            </a:r>
            <a:r>
              <a:rPr kumimoji="1" lang="ja-JP" altLang="en-US" sz="2800" dirty="0" smtClean="0"/>
              <a:t>優先度は検討中です。</a:t>
            </a:r>
            <a:endParaRPr kumimoji="1" lang="en-US" altLang="ja-JP" sz="2800" dirty="0" smtClean="0"/>
          </a:p>
          <a:p>
            <a:pPr marL="0" indent="0">
              <a:buNone/>
            </a:pPr>
            <a:endParaRPr kumimoji="1" lang="en-US" altLang="ja-JP" sz="1400" dirty="0"/>
          </a:p>
          <a:p>
            <a:pPr marL="0" indent="0">
              <a:buNone/>
            </a:pPr>
            <a:r>
              <a:rPr kumimoji="1" lang="en-US" altLang="ja-JP" sz="2000" dirty="0" smtClean="0"/>
              <a:t>①</a:t>
            </a:r>
            <a:r>
              <a:rPr kumimoji="1" lang="ja-JP" altLang="en-US" sz="2000" dirty="0" smtClean="0"/>
              <a:t>解釈性の高い線形回帰モデルによる各特徴量の正負・寄与度を示す</a:t>
            </a:r>
            <a:endParaRPr kumimoji="1" lang="en-US" altLang="ja-JP" sz="2000" dirty="0" smtClean="0"/>
          </a:p>
          <a:p>
            <a:pPr marL="0" indent="0">
              <a:buNone/>
            </a:pPr>
            <a:r>
              <a:rPr kumimoji="1" lang="ja-JP" altLang="en-US" sz="2000" dirty="0" smtClean="0"/>
              <a:t>　</a:t>
            </a:r>
            <a:endParaRPr kumimoji="1" lang="en-US" altLang="ja-JP" sz="2000" dirty="0"/>
          </a:p>
          <a:p>
            <a:pPr marL="0" indent="0">
              <a:buNone/>
            </a:pPr>
            <a:r>
              <a:rPr kumimoji="1" lang="en-US" altLang="ja-JP" sz="2000" dirty="0" smtClean="0"/>
              <a:t>②</a:t>
            </a:r>
            <a:r>
              <a:rPr kumimoji="1" lang="ja-JP" altLang="en-US" sz="2000" dirty="0" smtClean="0"/>
              <a:t>精度の高いランダムフォレスト、勾配ブースティングによる、</a:t>
            </a:r>
            <a:endParaRPr kumimoji="1" lang="en-US" altLang="ja-JP" sz="2000" dirty="0" smtClean="0"/>
          </a:p>
          <a:p>
            <a:pPr marL="0" indent="0">
              <a:buNone/>
            </a:pPr>
            <a:r>
              <a:rPr kumimoji="1" lang="ja-JP" altLang="ja-JP" sz="2000" dirty="0"/>
              <a:t>　</a:t>
            </a:r>
            <a:r>
              <a:rPr kumimoji="1" lang="ja-JP" altLang="en-US" sz="2000" dirty="0" smtClean="0"/>
              <a:t>「前提条件が与えられたときに、最適解を提案するモデル」の作成</a:t>
            </a:r>
            <a:endParaRPr kumimoji="1" lang="en-US" altLang="ja-JP" sz="2000" dirty="0" smtClean="0"/>
          </a:p>
          <a:p>
            <a:pPr marL="0" indent="0">
              <a:buNone/>
            </a:pPr>
            <a:endParaRPr kumimoji="1" lang="en-US" altLang="ja-JP" sz="2000" dirty="0"/>
          </a:p>
          <a:p>
            <a:pPr marL="0" indent="0">
              <a:buNone/>
            </a:pPr>
            <a:r>
              <a:rPr kumimoji="1" lang="en-US" altLang="ja-JP" sz="2000" b="1" dirty="0" smtClean="0"/>
              <a:t>③</a:t>
            </a:r>
            <a:r>
              <a:rPr kumimoji="1" lang="ja-JP" altLang="en-US" sz="2000" b="1" dirty="0" smtClean="0"/>
              <a:t>ドラマのデスクリプションの</a:t>
            </a:r>
            <a:r>
              <a:rPr kumimoji="1" lang="en-US" altLang="ja-JP" sz="2000" b="1" dirty="0" smtClean="0"/>
              <a:t>NLP</a:t>
            </a:r>
            <a:r>
              <a:rPr kumimoji="1" lang="ja-JP" altLang="en-US" sz="2000" b="1" dirty="0" smtClean="0"/>
              <a:t>による視聴率が取れるキーワード</a:t>
            </a:r>
            <a:endParaRPr kumimoji="1" lang="en-US" altLang="ja-JP" sz="2000" b="1" dirty="0" smtClean="0"/>
          </a:p>
          <a:p>
            <a:pPr marL="0" indent="0">
              <a:buNone/>
            </a:pPr>
            <a:endParaRPr kumimoji="1" lang="en-US" altLang="ja-JP" sz="2000" dirty="0"/>
          </a:p>
          <a:p>
            <a:pPr marL="0" indent="0">
              <a:buNone/>
            </a:pPr>
            <a:r>
              <a:rPr kumimoji="1" lang="en-US" altLang="ja-JP" sz="2000" dirty="0" smtClean="0"/>
              <a:t>④k-means</a:t>
            </a:r>
            <a:r>
              <a:rPr kumimoji="1" lang="ja-JP" altLang="en-US" sz="2000" dirty="0" smtClean="0"/>
              <a:t>による初回から最終回のグラフ推移の分類</a:t>
            </a:r>
            <a:endParaRPr kumimoji="1" lang="en-US" altLang="ja-JP" sz="2000" dirty="0" smtClean="0"/>
          </a:p>
          <a:p>
            <a:pPr marL="0" indent="0">
              <a:buNone/>
            </a:pPr>
            <a:endParaRPr kumimoji="1" lang="en-US" altLang="ja-JP" sz="2000" dirty="0" smtClean="0"/>
          </a:p>
          <a:p>
            <a:pPr marL="0" indent="0">
              <a:buNone/>
            </a:pPr>
            <a:endParaRPr kumimoji="1" lang="en-US" altLang="ja-JP" sz="2000"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14</a:t>
            </a:fld>
            <a:endParaRPr lang="uk-UA">
              <a:uFillTx/>
            </a:endParaRPr>
          </a:p>
        </p:txBody>
      </p:sp>
    </p:spTree>
    <p:extLst>
      <p:ext uri="{BB962C8B-B14F-4D97-AF65-F5344CB8AC3E}">
        <p14:creationId xmlns:p14="http://schemas.microsoft.com/office/powerpoint/2010/main" val="345340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15</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extLst>
      <p:ext uri="{BB962C8B-B14F-4D97-AF65-F5344CB8AC3E}">
        <p14:creationId xmlns:p14="http://schemas.microsoft.com/office/powerpoint/2010/main" val="621785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2"/>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3. 使用予定のデータ</a:t>
            </a:r>
            <a:endParaRPr sz="3000" b="1">
              <a:solidFill>
                <a:srgbClr val="FFFFFF"/>
              </a:solidFill>
              <a:uFillTx/>
            </a:endParaRPr>
          </a:p>
        </p:txBody>
      </p:sp>
      <p:sp>
        <p:nvSpPr>
          <p:cNvPr id="332" name="Google Shape;332;p32"/>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16</a:t>
            </a:fld>
            <a:endParaRPr>
              <a:uFillTx/>
            </a:endParaRPr>
          </a:p>
        </p:txBody>
      </p:sp>
      <p:sp>
        <p:nvSpPr>
          <p:cNvPr id="333" name="Google Shape;333;p32"/>
          <p:cNvSpPr txBox="1">
            <a:spLocks/>
          </p:cNvSpPr>
          <p:nvPr/>
        </p:nvSpPr>
        <p:spPr>
          <a:xfrm>
            <a:off x="226350" y="1175475"/>
            <a:ext cx="8711100" cy="107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ja" sz="1850">
                <a:uFillTx/>
                <a:latin typeface="Meiryo"/>
                <a:ea typeface="Meiryo"/>
                <a:cs typeface="Meiryo"/>
                <a:sym typeface="Meiryo"/>
              </a:rPr>
              <a:t>本</a:t>
            </a:r>
            <a:r>
              <a:rPr lang="ja" sz="1850">
                <a:solidFill>
                  <a:srgbClr val="000000"/>
                </a:solidFill>
                <a:uFillTx/>
                <a:latin typeface="Meiryo"/>
                <a:ea typeface="Meiryo"/>
                <a:cs typeface="Meiryo"/>
                <a:sym typeface="Meiryo"/>
              </a:rPr>
              <a:t>分析プロジェクト</a:t>
            </a:r>
            <a:r>
              <a:rPr lang="ja" sz="1850">
                <a:uFillTx/>
                <a:latin typeface="Meiryo"/>
                <a:ea typeface="Meiryo"/>
                <a:cs typeface="Meiryo"/>
                <a:sym typeface="Meiryo"/>
              </a:rPr>
              <a:t>では、受講生の行動に関するデータを幅広く集めて、データベースに一元管理することから始めます。</a:t>
            </a:r>
            <a:endParaRPr sz="1850">
              <a:uFillTx/>
              <a:latin typeface="Meiryo"/>
              <a:ea typeface="Meiryo"/>
              <a:cs typeface="Meiryo"/>
              <a:sym typeface="Meiryo"/>
            </a:endParaRPr>
          </a:p>
          <a:p>
            <a:pPr marL="0" lvl="0" indent="0" algn="l" rtl="0">
              <a:lnSpc>
                <a:spcPct val="90000"/>
              </a:lnSpc>
              <a:spcBef>
                <a:spcPts val="0"/>
              </a:spcBef>
              <a:spcAft>
                <a:spcPts val="0"/>
              </a:spcAft>
              <a:buNone/>
            </a:pPr>
            <a:r>
              <a:rPr lang="ja" sz="1850">
                <a:uFillTx/>
                <a:latin typeface="Meiryo"/>
                <a:ea typeface="Meiryo"/>
                <a:cs typeface="Meiryo"/>
                <a:sym typeface="Meiryo"/>
              </a:rPr>
              <a:t>現在、各部門に散在しているデータを集めていきます。</a:t>
            </a:r>
            <a:endParaRPr sz="1850">
              <a:uFillTx/>
              <a:latin typeface="Meiryo"/>
              <a:ea typeface="Meiryo"/>
              <a:cs typeface="Meiryo"/>
              <a:sym typeface="Meiryo"/>
            </a:endParaRPr>
          </a:p>
        </p:txBody>
      </p:sp>
      <p:graphicFrame>
        <p:nvGraphicFramePr>
          <p:cNvPr id="334" name="Google Shape;334;p32"/>
          <p:cNvGraphicFramePr/>
          <p:nvPr>
            <p:extLst>
              <p:ext uri="{D42A27DB-BD31-4B8C-83A1-F6EECF244321}">
                <p14:modId xmlns:p14="http://schemas.microsoft.com/office/powerpoint/2010/main" val="3465230772"/>
              </p:ext>
            </p:extLst>
          </p:nvPr>
        </p:nvGraphicFramePr>
        <p:xfrm>
          <a:off x="251025" y="2139535"/>
          <a:ext cx="8641950" cy="4621911"/>
        </p:xfrm>
        <a:graphic>
          <a:graphicData uri="http://schemas.openxmlformats.org/drawingml/2006/table">
            <a:tbl>
              <a:tblPr firstRow="1" bandRow="1">
                <a:noFill/>
                <a:tableStyleId>{C0A5A765-0C1E-4027-82BE-BAEA140AC030}</a:tableStyleId>
              </a:tblPr>
              <a:tblGrid>
                <a:gridCol w="1440325"/>
                <a:gridCol w="2098498"/>
                <a:gridCol w="1246002"/>
                <a:gridCol w="1185141"/>
                <a:gridCol w="1231659"/>
                <a:gridCol w="1440325"/>
              </a:tblGrid>
              <a:tr h="333358">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dirty="0">
                          <a:uFillTx/>
                          <a:latin typeface="Meiryo"/>
                          <a:ea typeface="Meiryo"/>
                          <a:cs typeface="Meiryo"/>
                          <a:sym typeface="Meiryo"/>
                        </a:rPr>
                        <a:t>入手方法</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データ期間</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粒度</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a:uFillTx/>
                          <a:latin typeface="Meiryo"/>
                          <a:ea typeface="Meiryo"/>
                          <a:cs typeface="Meiryo"/>
                          <a:sym typeface="Meiryo"/>
                        </a:rPr>
                        <a:t>列</a:t>
                      </a:r>
                      <a:endParaRPr sz="1400" u="none" strike="noStrike" cap="none">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ja" sz="1400" u="none" strike="noStrike" cap="none" dirty="0">
                          <a:uFillTx/>
                          <a:latin typeface="Meiryo"/>
                          <a:ea typeface="Meiryo"/>
                          <a:cs typeface="Meiryo"/>
                          <a:sym typeface="Meiryo"/>
                        </a:rPr>
                        <a:t>例</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33358">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ドラマの視聴率</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altLang="ja-JP" sz="1400" u="none" strike="noStrike" cap="none" dirty="0" smtClean="0">
                          <a:uFillTx/>
                          <a:latin typeface="Meiryo"/>
                          <a:ea typeface="Meiryo"/>
                          <a:cs typeface="Meiryo"/>
                          <a:sym typeface="Meiryo"/>
                        </a:rPr>
                        <a:t>(</a:t>
                      </a:r>
                      <a:r>
                        <a:rPr lang="ja-JP" altLang="en-US" sz="1400" u="none" strike="noStrike" cap="none" dirty="0" smtClean="0">
                          <a:uFillTx/>
                          <a:latin typeface="Meiryo"/>
                          <a:ea typeface="Meiryo"/>
                          <a:cs typeface="Meiryo"/>
                          <a:sym typeface="Meiryo"/>
                        </a:rPr>
                        <a:t>各回</a:t>
                      </a:r>
                      <a:r>
                        <a:rPr lang="en-US" altLang="ja-JP" sz="1400" u="none" strike="noStrike" cap="none" dirty="0" smtClean="0">
                          <a:uFillTx/>
                          <a:latin typeface="Meiryo"/>
                          <a:ea typeface="Meiryo"/>
                          <a:cs typeface="Meiryo"/>
                          <a:sym typeface="Meiryo"/>
                        </a:rPr>
                        <a:t>)</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dirty="0" smtClean="0">
                          <a:uFillTx/>
                          <a:latin typeface="Meiryo"/>
                          <a:ea typeface="Meiryo"/>
                          <a:cs typeface="Meiryo"/>
                          <a:sym typeface="Meiryo"/>
                        </a:rPr>
                        <a:t>スクレイピング</a:t>
                      </a:r>
                      <a:endParaRPr lang="en-US" altLang="ja-JP"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en-US" dirty="0" smtClean="0">
                          <a:uFillTx/>
                          <a:latin typeface="Meiryo"/>
                          <a:ea typeface="Meiryo"/>
                          <a:cs typeface="Meiryo"/>
                          <a:sym typeface="Meiryo"/>
                        </a:rPr>
                        <a:t>https://</a:t>
                      </a:r>
                      <a:r>
                        <a:rPr lang="en-US" dirty="0" err="1" smtClean="0">
                          <a:uFillTx/>
                          <a:latin typeface="Meiryo"/>
                          <a:ea typeface="Meiryo"/>
                          <a:cs typeface="Meiryo"/>
                          <a:sym typeface="Meiryo"/>
                        </a:rPr>
                        <a:t>artv.info</a:t>
                      </a:r>
                      <a:r>
                        <a:rPr lang="en-US"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3">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各回</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66670">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33358">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ドラマの出演者、</a:t>
                      </a:r>
                      <a:endParaRPr lang="en-US" altLang="ja-JP" sz="1400" u="none" strike="noStrike" cap="none" dirty="0" smtClean="0">
                        <a:uFillTx/>
                        <a:latin typeface="Meiryo"/>
                        <a:ea typeface="Meiryo"/>
                        <a:cs typeface="Meiryo"/>
                        <a:sym typeface="Meiryo"/>
                      </a:endParaRP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原作、</a:t>
                      </a:r>
                      <a:r>
                        <a:rPr lang="en-US" altLang="ja-JP" sz="1400" u="none" strike="noStrike" cap="none" dirty="0" smtClean="0">
                          <a:uFillTx/>
                          <a:latin typeface="Meiryo"/>
                          <a:ea typeface="Meiryo"/>
                          <a:cs typeface="Meiryo"/>
                          <a:sym typeface="Meiryo"/>
                        </a:rPr>
                        <a:t/>
                      </a:r>
                      <a:br>
                        <a:rPr lang="en-US" altLang="ja-JP" sz="1400" u="none" strike="noStrike" cap="none" dirty="0" smtClean="0">
                          <a:uFillTx/>
                          <a:latin typeface="Meiryo"/>
                          <a:ea typeface="Meiryo"/>
                          <a:cs typeface="Meiryo"/>
                          <a:sym typeface="Meiryo"/>
                        </a:rPr>
                      </a:br>
                      <a:r>
                        <a:rPr lang="ja-JP" altLang="en-US" sz="1400" u="none" strike="noStrike" cap="none" dirty="0" smtClean="0">
                          <a:uFillTx/>
                          <a:latin typeface="Meiryo"/>
                          <a:ea typeface="Meiryo"/>
                          <a:cs typeface="Meiryo"/>
                          <a:sym typeface="Meiryo"/>
                        </a:rPr>
                        <a:t>スタッフ</a:t>
                      </a:r>
                      <a:r>
                        <a:rPr lang="en-US" altLang="ja-JP" sz="1400" u="none" strike="noStrike" cap="none" dirty="0" smtClean="0">
                          <a:uFillTx/>
                          <a:latin typeface="Meiryo"/>
                          <a:ea typeface="Meiryo"/>
                          <a:cs typeface="Meiryo"/>
                          <a:sym typeface="Meiryo"/>
                        </a:rPr>
                        <a:t>(P,D)</a:t>
                      </a:r>
                    </a:p>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主題歌</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スクレイピング</a:t>
                      </a:r>
                      <a:r>
                        <a:rPr lang="en-US" altLang="ja-JP" dirty="0" smtClean="0">
                          <a:uFillTx/>
                          <a:latin typeface="Meiryo"/>
                          <a:ea typeface="Meiryo"/>
                          <a:cs typeface="Meiryo"/>
                          <a:sym typeface="Meiryo"/>
                        </a:rPr>
                        <a:t/>
                      </a:r>
                      <a:br>
                        <a:rPr lang="en-US" altLang="ja-JP" dirty="0" smtClean="0">
                          <a:uFillTx/>
                          <a:latin typeface="Meiryo"/>
                          <a:ea typeface="Meiryo"/>
                          <a:cs typeface="Meiryo"/>
                          <a:sym typeface="Meiryo"/>
                        </a:rPr>
                      </a:br>
                      <a:r>
                        <a:rPr lang="en-US" altLang="ja-JP" dirty="0" smtClean="0">
                          <a:uFillTx/>
                          <a:latin typeface="Meiryo"/>
                          <a:ea typeface="Meiryo"/>
                          <a:cs typeface="Meiryo"/>
                          <a:sym typeface="Meiryo"/>
                        </a:rPr>
                        <a:t>https://</a:t>
                      </a:r>
                      <a:r>
                        <a:rPr lang="en-US" altLang="ja-JP" dirty="0" err="1" smtClean="0">
                          <a:uFillTx/>
                          <a:latin typeface="Meiryo"/>
                          <a:ea typeface="Meiryo"/>
                          <a:cs typeface="Meiryo"/>
                          <a:sym typeface="Meiryo"/>
                        </a:rPr>
                        <a:t>artv.info</a:t>
                      </a:r>
                      <a:r>
                        <a:rPr lang="en-US" altLang="ja-JP" dirty="0" smtClean="0">
                          <a:uFillTx/>
                          <a:latin typeface="Meiryo"/>
                          <a:ea typeface="Meiryo"/>
                          <a:cs typeface="Meiryo"/>
                          <a:sym typeface="Meiryo"/>
                        </a:rPr>
                        <a:t>/ar1907.html</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03</a:t>
                      </a:r>
                      <a:r>
                        <a:rPr lang="en-US" altLang="ja-JP" sz="1400" u="none" strike="noStrike" cap="none" dirty="0" smtClean="0">
                          <a:uFillTx/>
                          <a:latin typeface="Meiryo"/>
                          <a:ea typeface="Meiryo"/>
                          <a:cs typeface="Meiryo"/>
                          <a:sym typeface="Meiryo"/>
                        </a:rPr>
                        <a:t>〜2019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クールごと</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700028">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vMerge="1">
                  <a:txBody>
                    <a:bodyPr/>
                    <a:lstStyle/>
                    <a:p>
                      <a:endParaRPr lang="en-US">
                        <a:uFillTx/>
                      </a:endParaRPr>
                    </a:p>
                  </a:txBody>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66700">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タレント人気ランキング</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lvl="0" indent="0" algn="l" rtl="0">
                        <a:spcBef>
                          <a:spcPts val="0"/>
                        </a:spcBef>
                        <a:spcAft>
                          <a:spcPts val="0"/>
                        </a:spcAft>
                        <a:buClr>
                          <a:schemeClr val="dk1"/>
                        </a:buClr>
                        <a:buFont typeface="Arial"/>
                        <a:buNone/>
                      </a:pPr>
                      <a:r>
                        <a:rPr lang="ja-JP" altLang="en-US" dirty="0" smtClean="0">
                          <a:uFillTx/>
                          <a:latin typeface="Meiryo"/>
                          <a:ea typeface="Meiryo"/>
                          <a:cs typeface="Meiryo"/>
                          <a:sym typeface="Meiryo"/>
                        </a:rPr>
                        <a:t>日経エンタ</a:t>
                      </a:r>
                      <a:endParaRPr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 sz="1400" u="none" strike="noStrike" cap="none" dirty="0" smtClean="0">
                          <a:uFillTx/>
                          <a:latin typeface="Meiryo"/>
                          <a:ea typeface="Meiryo"/>
                          <a:cs typeface="Meiryo"/>
                          <a:sym typeface="Meiryo"/>
                        </a:rPr>
                        <a:t>20</a:t>
                      </a:r>
                      <a:r>
                        <a:rPr lang="en-US" altLang="ja" sz="1400" u="none" strike="noStrike" cap="none" dirty="0" smtClean="0">
                          <a:uFillTx/>
                          <a:latin typeface="Meiryo"/>
                          <a:ea typeface="Meiryo"/>
                          <a:cs typeface="Meiryo"/>
                          <a:sym typeface="Meiryo"/>
                        </a:rPr>
                        <a:t>0</a:t>
                      </a:r>
                      <a:r>
                        <a:rPr lang="en-US" altLang="ja-JP" sz="1400" u="none" strike="noStrike" cap="none" dirty="0" smtClean="0">
                          <a:uFillTx/>
                          <a:latin typeface="Meiryo"/>
                          <a:ea typeface="Meiryo"/>
                          <a:cs typeface="Meiryo"/>
                          <a:sym typeface="Meiryo"/>
                        </a:rPr>
                        <a:t>9〜2019</a:t>
                      </a:r>
                      <a:r>
                        <a:rPr lang="ja-JP" altLang="en-US" sz="1400" u="none" strike="noStrike" cap="none" dirty="0" smtClean="0">
                          <a:uFillTx/>
                          <a:latin typeface="Meiryo"/>
                          <a:ea typeface="Meiryo"/>
                          <a:cs typeface="Meiryo"/>
                          <a:sym typeface="Meiryo"/>
                        </a:rPr>
                        <a:t>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Font typeface="Arial"/>
                        <a:buNone/>
                      </a:pPr>
                      <a:r>
                        <a:rPr lang="ja-JP" altLang="en-US" sz="1400" u="none" strike="noStrike" cap="none" dirty="0" smtClean="0">
                          <a:uFillTx/>
                          <a:latin typeface="Meiryo"/>
                          <a:ea typeface="Meiryo"/>
                          <a:cs typeface="Meiryo"/>
                          <a:sym typeface="Meiryo"/>
                        </a:rPr>
                        <a:t>毎年</a:t>
                      </a:r>
                      <a:endParaRPr sz="1400" u="none" strike="noStrike" cap="none" dirty="0">
                        <a:uFillTx/>
                        <a:latin typeface="Meiryo"/>
                        <a:ea typeface="Meiryo"/>
                        <a:cs typeface="Meiryo"/>
                        <a:sym typeface="Meiryo"/>
                      </a:endParaRPr>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31933">
                <a:tc>
                  <a:txBody>
                    <a:bodyPr/>
                    <a:lstStyle/>
                    <a:p>
                      <a:r>
                        <a:rPr lang="ja-JP" altLang="en-US" dirty="0" smtClean="0">
                          <a:uFillTx/>
                        </a:rPr>
                        <a:t>ドラマの説明文</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スクレイピング</a:t>
                      </a:r>
                      <a:endParaRPr lang="en-US" altLang="ja-JP" dirty="0" smtClean="0">
                        <a:uFillTx/>
                      </a:endParaRPr>
                    </a:p>
                    <a:p>
                      <a:r>
                        <a:rPr lang="en-US" altLang="ja-JP" dirty="0" smtClean="0">
                          <a:uFillTx/>
                        </a:rPr>
                        <a:t>http://</a:t>
                      </a:r>
                      <a:r>
                        <a:rPr lang="en-US" altLang="ja-JP" dirty="0" err="1" smtClean="0">
                          <a:uFillTx/>
                        </a:rPr>
                        <a:t>www.tvdrama-db.com</a:t>
                      </a:r>
                      <a:r>
                        <a:rPr lang="en-US" altLang="ja-JP" dirty="0" smtClean="0">
                          <a:uFillTx/>
                        </a:rPr>
                        <a:t>/</a:t>
                      </a:r>
                      <a:r>
                        <a:rPr lang="en-US" altLang="ja-JP" dirty="0" err="1" smtClean="0">
                          <a:uFillTx/>
                        </a:rPr>
                        <a:t>cour_top.htm</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923562">
                <a:tc>
                  <a:txBody>
                    <a:bodyPr/>
                    <a:lstStyle/>
                    <a:p>
                      <a:r>
                        <a:rPr lang="ja-JP" altLang="en-US" dirty="0" smtClean="0">
                          <a:uFillTx/>
                        </a:rPr>
                        <a:t>そのほかタレントデータ</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事務所、年齢、性別、</a:t>
                      </a:r>
                      <a:endParaRPr lang="en-US" altLang="ja-JP" dirty="0" smtClean="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ja-JP" altLang="en-US" dirty="0" smtClean="0">
                          <a:uFillTx/>
                        </a:rPr>
                        <a:t>人ごと</a:t>
                      </a:r>
                      <a:endParaRPr lang="en-US" dirty="0">
                        <a:uFillTx/>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ja-JP" altLang="en-US"/>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ja-JP" altLang="en-US" dirty="0"/>
                    </a:p>
                  </a:txBody>
                  <a:tcPr marL="91450" marR="91450" marT="45725" marB="45725">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日本の番組制作の現状</a:t>
            </a:r>
            <a:endParaRPr kumimoji="1" lang="ja-JP" altLang="en-US" dirty="0"/>
          </a:p>
        </p:txBody>
      </p:sp>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2</a:t>
            </a:fld>
            <a:endParaRPr lang="uk-UA">
              <a:uFillTx/>
            </a:endParaRPr>
          </a:p>
        </p:txBody>
      </p:sp>
    </p:spTree>
    <p:extLst>
      <p:ext uri="{BB962C8B-B14F-4D97-AF65-F5344CB8AC3E}">
        <p14:creationId xmlns:p14="http://schemas.microsoft.com/office/powerpoint/2010/main" val="286786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5" name="図 4"/>
          <p:cNvPicPr>
            <a:picLocks noChangeAspect="1"/>
          </p:cNvPicPr>
          <p:nvPr/>
        </p:nvPicPr>
        <p:blipFill>
          <a:blip r:embed="rId2"/>
          <a:stretch>
            <a:fillRect/>
          </a:stretch>
        </p:blipFill>
        <p:spPr>
          <a:xfrm>
            <a:off x="261407" y="1381253"/>
            <a:ext cx="8128000" cy="4826000"/>
          </a:xfrm>
          <a:prstGeom prst="rect">
            <a:avLst/>
          </a:prstGeom>
        </p:spPr>
      </p:pic>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17862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61408" y="1381254"/>
            <a:ext cx="4137556" cy="2456674"/>
          </a:xfrm>
          <a:prstGeom prst="rect">
            <a:avLst/>
          </a:prstGeom>
        </p:spPr>
      </p:pic>
      <p:pic>
        <p:nvPicPr>
          <p:cNvPr id="3" name="図 2"/>
          <p:cNvPicPr>
            <a:picLocks noChangeAspect="1"/>
          </p:cNvPicPr>
          <p:nvPr/>
        </p:nvPicPr>
        <p:blipFill>
          <a:blip r:embed="rId3"/>
          <a:stretch>
            <a:fillRect/>
          </a:stretch>
        </p:blipFill>
        <p:spPr>
          <a:xfrm>
            <a:off x="261408" y="4586384"/>
            <a:ext cx="1123652" cy="1639480"/>
          </a:xfrm>
          <a:prstGeom prst="rect">
            <a:avLst/>
          </a:prstGeom>
        </p:spPr>
      </p:pic>
      <p:pic>
        <p:nvPicPr>
          <p:cNvPr id="6" name="図 5"/>
          <p:cNvPicPr>
            <a:picLocks noChangeAspect="1"/>
          </p:cNvPicPr>
          <p:nvPr/>
        </p:nvPicPr>
        <p:blipFill>
          <a:blip r:embed="rId4"/>
          <a:stretch>
            <a:fillRect/>
          </a:stretch>
        </p:blipFill>
        <p:spPr>
          <a:xfrm>
            <a:off x="1139468" y="4818177"/>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057247" cy="707886"/>
          </a:xfrm>
          <a:prstGeom prst="rect">
            <a:avLst/>
          </a:prstGeom>
        </p:spPr>
        <p:txBody>
          <a:bodyPr wrap="none" rtlCol="0">
            <a:spAutoFit/>
          </a:bodyPr>
          <a:lstStyle/>
          <a:p>
            <a:r>
              <a:rPr kumimoji="1" lang="ja-JP" altLang="en-US" sz="4000" dirty="0">
                <a:latin typeface="HGP明朝E"/>
                <a:ea typeface="HGP明朝E"/>
                <a:cs typeface="HGP明朝E"/>
              </a:rPr>
              <a:t>ホワイトボード</a:t>
            </a:r>
            <a:endParaRPr kumimoji="1" lang="ja-JP" altLang="en-US" sz="4000" dirty="0">
              <a:latin typeface="HGP明朝E"/>
              <a:ea typeface="HGP明朝E"/>
              <a:cs typeface="HGP明朝E"/>
            </a:endParaRPr>
          </a:p>
        </p:txBody>
      </p:sp>
      <p:sp>
        <p:nvSpPr>
          <p:cNvPr id="9" name="テキスト ボックス 8"/>
          <p:cNvSpPr txBox="1"/>
          <p:nvPr/>
        </p:nvSpPr>
        <p:spPr>
          <a:xfrm>
            <a:off x="894134" y="4001608"/>
            <a:ext cx="3552174" cy="584776"/>
          </a:xfrm>
          <a:prstGeom prst="rect">
            <a:avLst/>
          </a:prstGeom>
        </p:spPr>
        <p:txBody>
          <a:bodyPr wrap="none" rtlCol="0">
            <a:spAutoFit/>
          </a:bodyPr>
          <a:lstStyle/>
          <a:p>
            <a:r>
              <a:rPr kumimoji="1" lang="ja-JP" altLang="en-US" sz="3200" dirty="0">
                <a:latin typeface="HGP明朝E"/>
                <a:ea typeface="HGP明朝E"/>
                <a:cs typeface="HGP明朝E"/>
              </a:rPr>
              <a:t>プロフィール、、</a:t>
            </a:r>
            <a:r>
              <a:rPr kumimoji="1" lang="en-US" altLang="ja-JP" sz="2400" dirty="0" err="1">
                <a:latin typeface="HGP明朝E"/>
                <a:ea typeface="HGP明朝E"/>
                <a:cs typeface="HGP明朝E"/>
              </a:rPr>
              <a:t>ggrks</a:t>
            </a:r>
            <a:endParaRPr kumimoji="1" lang="ja-JP" altLang="en-US" sz="24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7280709" y="4794099"/>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2358617" y="2265583"/>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185273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6" name="図 5"/>
          <p:cNvPicPr>
            <a:picLocks noChangeAspect="1"/>
          </p:cNvPicPr>
          <p:nvPr/>
        </p:nvPicPr>
        <p:blipFill>
          <a:blip r:embed="rId2"/>
          <a:stretch>
            <a:fillRect/>
          </a:stretch>
        </p:blipFill>
        <p:spPr>
          <a:xfrm>
            <a:off x="717886" y="3244528"/>
            <a:ext cx="2540000" cy="3505200"/>
          </a:xfrm>
          <a:prstGeom prst="rect">
            <a:avLst/>
          </a:prstGeom>
        </p:spPr>
      </p:pic>
      <p:pic>
        <p:nvPicPr>
          <p:cNvPr id="7" name="図 6"/>
          <p:cNvPicPr>
            <a:picLocks noChangeAspect="1"/>
          </p:cNvPicPr>
          <p:nvPr/>
        </p:nvPicPr>
        <p:blipFill>
          <a:blip r:embed="rId3"/>
          <a:stretch>
            <a:fillRect/>
          </a:stretch>
        </p:blipFill>
        <p:spPr>
          <a:xfrm>
            <a:off x="450366" y="304228"/>
            <a:ext cx="4692318" cy="2504445"/>
          </a:xfrm>
          <a:prstGeom prst="rect">
            <a:avLst/>
          </a:prstGeom>
        </p:spPr>
      </p:pic>
      <p:pic>
        <p:nvPicPr>
          <p:cNvPr id="5" name="図 4"/>
          <p:cNvPicPr>
            <a:picLocks noChangeAspect="1"/>
          </p:cNvPicPr>
          <p:nvPr/>
        </p:nvPicPr>
        <p:blipFill>
          <a:blip r:embed="rId4"/>
          <a:stretch>
            <a:fillRect/>
          </a:stretch>
        </p:blipFill>
        <p:spPr>
          <a:xfrm>
            <a:off x="3701754" y="1769838"/>
            <a:ext cx="4566839" cy="2572286"/>
          </a:xfrm>
          <a:prstGeom prst="rect">
            <a:avLst/>
          </a:prstGeom>
        </p:spPr>
      </p:pic>
      <p:sp>
        <p:nvSpPr>
          <p:cNvPr id="8" name="テキスト ボックス 7"/>
          <p:cNvSpPr txBox="1"/>
          <p:nvPr/>
        </p:nvSpPr>
        <p:spPr>
          <a:xfrm>
            <a:off x="4401696" y="5190504"/>
            <a:ext cx="4339650" cy="646331"/>
          </a:xfrm>
          <a:prstGeom prst="rect">
            <a:avLst/>
          </a:prstGeom>
        </p:spPr>
        <p:txBody>
          <a:bodyPr wrap="none" rtlCol="0">
            <a:spAutoFit/>
          </a:bodyPr>
          <a:lstStyle/>
          <a:p>
            <a:r>
              <a:rPr kumimoji="1" lang="ja-JP" altLang="en-US" sz="3600" dirty="0" smtClean="0">
                <a:latin typeface="HGP明朝E"/>
                <a:ea typeface="HGP明朝E"/>
                <a:cs typeface="HGP明朝E"/>
              </a:rPr>
              <a:t>感覚が支配する世界</a:t>
            </a:r>
            <a:endParaRPr kumimoji="1" lang="ja-JP" altLang="en-US" sz="3600" dirty="0">
              <a:latin typeface="HGP明朝E"/>
              <a:ea typeface="HGP明朝E"/>
              <a:cs typeface="HGP明朝E"/>
            </a:endParaRPr>
          </a:p>
        </p:txBody>
      </p:sp>
      <p:sp>
        <p:nvSpPr>
          <p:cNvPr id="9"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spTree>
    <p:extLst>
      <p:ext uri="{BB962C8B-B14F-4D97-AF65-F5344CB8AC3E}">
        <p14:creationId xmlns:p14="http://schemas.microsoft.com/office/powerpoint/2010/main" val="559016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812463" y="2918109"/>
            <a:ext cx="5570756" cy="523220"/>
          </a:xfrm>
          <a:prstGeom prst="rect">
            <a:avLst/>
          </a:prstGeom>
        </p:spPr>
        <p:txBody>
          <a:bodyPr wrap="none" rtlCol="0">
            <a:spAutoFit/>
          </a:bodyPr>
          <a:lstStyle/>
          <a:p>
            <a:r>
              <a:rPr kumimoji="1" lang="ja-JP" altLang="en-US" sz="2800" dirty="0" smtClean="0"/>
              <a:t>そんな我々が立ち向かうのは、、</a:t>
            </a:r>
            <a:endParaRPr kumimoji="1" lang="en-US" altLang="ja-JP" sz="2800" dirty="0" smtClean="0"/>
          </a:p>
        </p:txBody>
      </p:sp>
    </p:spTree>
    <p:extLst>
      <p:ext uri="{BB962C8B-B14F-4D97-AF65-F5344CB8AC3E}">
        <p14:creationId xmlns:p14="http://schemas.microsoft.com/office/powerpoint/2010/main" val="305336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55873" cy="5745309"/>
          </a:xfrm>
          <a:prstGeom prst="rect">
            <a:avLst/>
          </a:prstGeom>
        </p:spPr>
      </p:pic>
    </p:spTree>
    <p:extLst>
      <p:ext uri="{BB962C8B-B14F-4D97-AF65-F5344CB8AC3E}">
        <p14:creationId xmlns:p14="http://schemas.microsoft.com/office/powerpoint/2010/main" val="1057440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7336160" y="1972638"/>
            <a:ext cx="184666" cy="523220"/>
          </a:xfrm>
          <a:prstGeom prst="rect">
            <a:avLst/>
          </a:prstGeom>
        </p:spPr>
        <p:txBody>
          <a:bodyPr wrap="none" rtlCol="0">
            <a:spAutoFit/>
          </a:bodyPr>
          <a:lstStyle/>
          <a:p>
            <a:endParaRPr lang="ja-JP" altLang="en-US" dirty="0"/>
          </a:p>
          <a:p>
            <a:endParaRPr kumimoji="1" lang="ja-JP" altLang="en-US" dirty="0"/>
          </a:p>
        </p:txBody>
      </p:sp>
      <p:pic>
        <p:nvPicPr>
          <p:cNvPr id="11" name="図 10"/>
          <p:cNvPicPr>
            <a:picLocks noChangeAspect="1"/>
          </p:cNvPicPr>
          <p:nvPr/>
        </p:nvPicPr>
        <p:blipFill>
          <a:blip r:embed="rId2"/>
          <a:stretch>
            <a:fillRect/>
          </a:stretch>
        </p:blipFill>
        <p:spPr>
          <a:xfrm>
            <a:off x="0" y="948022"/>
            <a:ext cx="7557025" cy="3893619"/>
          </a:xfrm>
          <a:prstGeom prst="rect">
            <a:avLst/>
          </a:prstGeom>
        </p:spPr>
      </p:pic>
      <p:pic>
        <p:nvPicPr>
          <p:cNvPr id="6" name="図 5"/>
          <p:cNvPicPr>
            <a:picLocks noChangeAspect="1"/>
          </p:cNvPicPr>
          <p:nvPr/>
        </p:nvPicPr>
        <p:blipFill>
          <a:blip r:embed="rId3"/>
          <a:stretch>
            <a:fillRect/>
          </a:stretch>
        </p:blipFill>
        <p:spPr>
          <a:xfrm>
            <a:off x="4866600" y="2877727"/>
            <a:ext cx="4277400" cy="2684068"/>
          </a:xfrm>
          <a:prstGeom prst="rect">
            <a:avLst/>
          </a:prstGeom>
        </p:spPr>
      </p:pic>
      <p:pic>
        <p:nvPicPr>
          <p:cNvPr id="5" name="図 4"/>
          <p:cNvPicPr>
            <a:picLocks noChangeAspect="1"/>
          </p:cNvPicPr>
          <p:nvPr/>
        </p:nvPicPr>
        <p:blipFill>
          <a:blip r:embed="rId4"/>
          <a:stretch>
            <a:fillRect/>
          </a:stretch>
        </p:blipFill>
        <p:spPr>
          <a:xfrm>
            <a:off x="177800" y="4010526"/>
            <a:ext cx="6221305" cy="2742049"/>
          </a:xfrm>
          <a:prstGeom prst="rect">
            <a:avLst/>
          </a:prstGeom>
        </p:spPr>
      </p:pic>
      <p:sp>
        <p:nvSpPr>
          <p:cNvPr id="12" name="テキスト ボックス 11"/>
          <p:cNvSpPr txBox="1"/>
          <p:nvPr/>
        </p:nvSpPr>
        <p:spPr>
          <a:xfrm>
            <a:off x="2207013" y="65243"/>
            <a:ext cx="5109091" cy="830997"/>
          </a:xfrm>
          <a:prstGeom prst="rect">
            <a:avLst/>
          </a:prstGeom>
        </p:spPr>
        <p:txBody>
          <a:bodyPr wrap="none" rtlCol="0">
            <a:spAutoFit/>
          </a:bodyPr>
          <a:lstStyle/>
          <a:p>
            <a:r>
              <a:rPr kumimoji="1" lang="ja-JP" altLang="en-US" sz="4800" dirty="0" smtClean="0">
                <a:solidFill>
                  <a:schemeClr val="bg1"/>
                </a:solidFill>
              </a:rPr>
              <a:t>データモンスター</a:t>
            </a:r>
            <a:endParaRPr kumimoji="1" lang="ja-JP" altLang="en-US" sz="4800" dirty="0">
              <a:solidFill>
                <a:schemeClr val="bg1"/>
              </a:solidFill>
            </a:endParaRPr>
          </a:p>
        </p:txBody>
      </p:sp>
    </p:spTree>
    <p:extLst>
      <p:ext uri="{BB962C8B-B14F-4D97-AF65-F5344CB8AC3E}">
        <p14:creationId xmlns:p14="http://schemas.microsoft.com/office/powerpoint/2010/main" val="350043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9</a:t>
            </a:fld>
            <a:endParaRPr>
              <a:uFillTx/>
            </a:endParaRPr>
          </a:p>
        </p:txBody>
      </p:sp>
      <p:sp>
        <p:nvSpPr>
          <p:cNvPr id="266" name="Google Shape;266;p29"/>
          <p:cNvSpPr>
            <a:spLocks/>
          </p:cNvSpPr>
          <p:nvPr/>
        </p:nvSpPr>
        <p:spPr>
          <a:xfrm>
            <a:off x="427037" y="1767595"/>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分析ゴール</a:t>
            </a:r>
            <a:endParaRPr lang="en-US" altLang="ja" sz="1400" b="1" i="0" u="none" strike="noStrike" cap="none" dirty="0">
              <a:solidFill>
                <a:srgbClr val="FFFFFF"/>
              </a:solidFill>
              <a:uFillTx/>
              <a:latin typeface="Arial"/>
              <a:ea typeface="Arial"/>
              <a:cs typeface="Aria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定性的目標）</a:t>
            </a:r>
            <a:endParaRPr dirty="0">
              <a:uFillTx/>
            </a:endParaRPr>
          </a:p>
        </p:txBody>
      </p:sp>
      <p:sp>
        <p:nvSpPr>
          <p:cNvPr id="267" name="Google Shape;267;p29"/>
          <p:cNvSpPr txBox="1">
            <a:spLocks/>
          </p:cNvSpPr>
          <p:nvPr/>
        </p:nvSpPr>
        <p:spPr>
          <a:xfrm>
            <a:off x="2180419" y="1769027"/>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indent="-228600">
              <a:buSzPts val="1400"/>
              <a:buFont typeface="Arial"/>
              <a:buChar char="●"/>
            </a:pPr>
            <a:r>
              <a:rPr lang="ja-JP" altLang="en-US" dirty="0" smtClean="0">
                <a:uFillTx/>
              </a:rPr>
              <a:t>番組制作の中のクリエイティブ要素である、企画</a:t>
            </a:r>
            <a:r>
              <a:rPr lang="en-US" altLang="ja-JP" dirty="0" smtClean="0">
                <a:uFillTx/>
              </a:rPr>
              <a:t>/</a:t>
            </a:r>
            <a:r>
              <a:rPr lang="ja-JP" altLang="en-US" dirty="0" smtClean="0">
                <a:uFillTx/>
              </a:rPr>
              <a:t>ネタ、ドラマなどの原作、出演者の選出などを機械学習を用いて</a:t>
            </a:r>
            <a:r>
              <a:rPr lang="ja-JP" altLang="en-US" dirty="0" smtClean="0"/>
              <a:t>定量的に</a:t>
            </a:r>
            <a:r>
              <a:rPr lang="ja-JP" altLang="en-US" dirty="0" smtClean="0">
                <a:uFillTx/>
              </a:rPr>
              <a:t>行えるようにする。</a:t>
            </a:r>
            <a:endParaRPr sz="1400" b="0" i="0" u="none" strike="noStrike" cap="none" dirty="0">
              <a:solidFill>
                <a:srgbClr val="000000"/>
              </a:solidFill>
              <a:uFillTx/>
              <a:latin typeface="Arial"/>
              <a:ea typeface="Arial"/>
              <a:cs typeface="Arial"/>
              <a:sym typeface="Arial"/>
            </a:endParaRPr>
          </a:p>
        </p:txBody>
      </p:sp>
      <p:sp>
        <p:nvSpPr>
          <p:cNvPr id="268" name="Google Shape;268;p29"/>
          <p:cNvSpPr>
            <a:spLocks/>
          </p:cNvSpPr>
          <p:nvPr/>
        </p:nvSpPr>
        <p:spPr>
          <a:xfrm>
            <a:off x="427038" y="3060087"/>
            <a:ext cx="1753500" cy="745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dirty="0">
                <a:solidFill>
                  <a:srgbClr val="FFFFFF"/>
                </a:solidFill>
                <a:uFillTx/>
                <a:latin typeface="Arial"/>
                <a:ea typeface="Arial"/>
                <a:cs typeface="Arial"/>
                <a:sym typeface="Arial"/>
              </a:rPr>
              <a:t>アウトプット</a:t>
            </a:r>
            <a:endParaRPr dirty="0">
              <a:uFillTx/>
            </a:endParaRPr>
          </a:p>
        </p:txBody>
      </p:sp>
      <p:sp>
        <p:nvSpPr>
          <p:cNvPr id="269" name="Google Shape;269;p29"/>
          <p:cNvSpPr txBox="1">
            <a:spLocks/>
          </p:cNvSpPr>
          <p:nvPr/>
        </p:nvSpPr>
        <p:spPr>
          <a:xfrm>
            <a:off x="2180423" y="3060100"/>
            <a:ext cx="6333300" cy="745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ja-JP" altLang="en-US" dirty="0" smtClean="0"/>
              <a:t>・線形回帰モデルによる特徴量寄与度</a:t>
            </a:r>
            <a:endParaRPr lang="en-US" altLang="ja-JP" dirty="0" smtClean="0"/>
          </a:p>
          <a:p>
            <a:pPr marL="228600" marR="0" lvl="0" algn="l" rtl="0">
              <a:lnSpc>
                <a:spcPct val="100000"/>
              </a:lnSpc>
              <a:spcBef>
                <a:spcPts val="0"/>
              </a:spcBef>
              <a:spcAft>
                <a:spcPts val="0"/>
              </a:spcAft>
              <a:buClr>
                <a:srgbClr val="000000"/>
              </a:buClr>
              <a:buSzPts val="1400"/>
            </a:pPr>
            <a:r>
              <a:rPr lang="ja-JP" altLang="en-US" sz="1400" b="0" i="0" u="none" strike="noStrike" cap="none" dirty="0" smtClean="0">
                <a:solidFill>
                  <a:srgbClr val="000000"/>
                </a:solidFill>
                <a:uFillTx/>
                <a:latin typeface="Arial"/>
                <a:ea typeface="Arial"/>
                <a:cs typeface="Arial"/>
                <a:sym typeface="Arial"/>
              </a:rPr>
              <a:t>・ランダムフォレストによる、前提条件を与えた際の最適解導出モデル</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ほか２案。別紙</a:t>
            </a:r>
            <a:endParaRPr sz="1400" b="0" i="0" u="none" strike="noStrike" cap="none" dirty="0">
              <a:solidFill>
                <a:srgbClr val="000000"/>
              </a:solidFill>
              <a:uFillTx/>
              <a:latin typeface="Arial"/>
              <a:ea typeface="Arial"/>
              <a:cs typeface="Arial"/>
              <a:sym typeface="Arial"/>
            </a:endParaRPr>
          </a:p>
        </p:txBody>
      </p:sp>
      <p:sp>
        <p:nvSpPr>
          <p:cNvPr id="270" name="Google Shape;270;p29"/>
          <p:cNvSpPr>
            <a:spLocks/>
          </p:cNvSpPr>
          <p:nvPr/>
        </p:nvSpPr>
        <p:spPr>
          <a:xfrm>
            <a:off x="416850" y="4581377"/>
            <a:ext cx="1753500" cy="7398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分析手法の仮説</a:t>
            </a:r>
            <a:endParaRPr>
              <a:uFillTx/>
            </a:endParaRPr>
          </a:p>
        </p:txBody>
      </p:sp>
      <p:sp>
        <p:nvSpPr>
          <p:cNvPr id="271" name="Google Shape;271;p29"/>
          <p:cNvSpPr txBox="1">
            <a:spLocks/>
          </p:cNvSpPr>
          <p:nvPr/>
        </p:nvSpPr>
        <p:spPr>
          <a:xfrm>
            <a:off x="2180413" y="4587280"/>
            <a:ext cx="6333300" cy="7398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解釈性</a:t>
            </a:r>
            <a:r>
              <a:rPr lang="ja-JP" altLang="en-US" dirty="0" smtClean="0"/>
              <a:t>が最重要のため、線形回帰かランダムフォレスト</a:t>
            </a:r>
            <a:endParaRPr lang="en-US" altLang="ja-JP" dirty="0" smtClean="0"/>
          </a:p>
          <a:p>
            <a:pPr marL="228600" marR="0" lvl="0" algn="l" rtl="0">
              <a:lnSpc>
                <a:spcPct val="100000"/>
              </a:lnSpc>
              <a:spcBef>
                <a:spcPts val="0"/>
              </a:spcBef>
              <a:spcAft>
                <a:spcPts val="0"/>
              </a:spcAft>
              <a:buClr>
                <a:srgbClr val="000000"/>
              </a:buClr>
              <a:buSzPts val="1400"/>
            </a:pPr>
            <a:r>
              <a:rPr lang="ja-JP" altLang="ja-JP" dirty="0"/>
              <a:t>　</a:t>
            </a:r>
            <a:r>
              <a:rPr lang="en-US" altLang="ja-JP" dirty="0" smtClean="0"/>
              <a:t>(</a:t>
            </a:r>
            <a:r>
              <a:rPr lang="ja-JP" altLang="en-US" dirty="0" smtClean="0"/>
              <a:t>上記で何か問題がある場合には階層ベイズの使用も検討</a:t>
            </a:r>
            <a:r>
              <a:rPr lang="en-US" altLang="ja-JP" dirty="0" smtClean="0"/>
              <a:t>)</a:t>
            </a:r>
            <a:endParaRPr lang="en-US" altLang="ja" dirty="0" smtClean="0">
              <a:uFillTx/>
            </a:endParaRPr>
          </a:p>
        </p:txBody>
      </p:sp>
      <p:sp>
        <p:nvSpPr>
          <p:cNvPr id="272" name="Google Shape;272;p29"/>
          <p:cNvSpPr>
            <a:spLocks/>
          </p:cNvSpPr>
          <p:nvPr/>
        </p:nvSpPr>
        <p:spPr>
          <a:xfrm>
            <a:off x="416844" y="5393563"/>
            <a:ext cx="1753500" cy="10044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386859"/>
            <a:ext cx="6333300" cy="1004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モデルの予測精度について</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ドラマ現場の人にとって納得感のあるアウトプットか</a:t>
            </a:r>
            <a:endParaRPr lang="en-US" altLang="ja-JP" dirty="0" smtClean="0">
              <a:uFillTx/>
            </a:endParaRPr>
          </a:p>
          <a:p>
            <a:pPr marL="457200" marR="0" lvl="0" indent="-228600" algn="l" rtl="0">
              <a:lnSpc>
                <a:spcPct val="100000"/>
              </a:lnSpc>
              <a:spcBef>
                <a:spcPts val="0"/>
              </a:spcBef>
              <a:spcAft>
                <a:spcPts val="0"/>
              </a:spcAft>
              <a:buClr>
                <a:srgbClr val="000000"/>
              </a:buClr>
              <a:buSzPts val="1400"/>
              <a:buFont typeface="Arial"/>
              <a:buChar char="●"/>
            </a:pPr>
            <a:r>
              <a:rPr lang="ja-JP" altLang="en-US" dirty="0" smtClean="0">
                <a:uFillTx/>
              </a:rPr>
              <a:t>（なんらかインサイトがあるか）</a:t>
            </a:r>
            <a:endParaRPr dirty="0">
              <a:uFillTx/>
            </a:endParaRPr>
          </a:p>
        </p:txBody>
      </p:sp>
      <p:sp>
        <p:nvSpPr>
          <p:cNvPr id="277" name="Google Shape;277;p29"/>
          <p:cNvSpPr>
            <a:spLocks/>
          </p:cNvSpPr>
          <p:nvPr/>
        </p:nvSpPr>
        <p:spPr>
          <a:xfrm>
            <a:off x="419025" y="1122298"/>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1123731"/>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これまで直観や暗黙知に頼っていた番組制作のクリエイティブを、</a:t>
            </a:r>
            <a:endParaRPr lang="en-US" altLang="ja-JP" sz="1400" b="0" i="0" u="none" strike="noStrike" cap="none" dirty="0" smtClean="0">
              <a:solidFill>
                <a:srgbClr val="000000"/>
              </a:solidFill>
              <a:uFillTx/>
              <a:latin typeface="Arial"/>
              <a:ea typeface="Arial"/>
              <a:cs typeface="Arial"/>
              <a:sym typeface="Arial"/>
            </a:endParaRPr>
          </a:p>
          <a:p>
            <a:pPr marL="228600" marR="0" lvl="0" algn="l" rtl="0">
              <a:lnSpc>
                <a:spcPct val="100000"/>
              </a:lnSpc>
              <a:spcBef>
                <a:spcPts val="0"/>
              </a:spcBef>
              <a:spcAft>
                <a:spcPts val="0"/>
              </a:spcAft>
              <a:buClr>
                <a:srgbClr val="000000"/>
              </a:buClr>
              <a:buSzPts val="1400"/>
            </a:pPr>
            <a:r>
              <a:rPr lang="ja-JP" altLang="en-US" dirty="0" smtClean="0"/>
              <a:t>　</a:t>
            </a:r>
            <a:r>
              <a:rPr lang="en-US" altLang="ja-JP" dirty="0" smtClean="0"/>
              <a:t>Netflix</a:t>
            </a:r>
            <a:r>
              <a:rPr lang="ja-JP" altLang="en-US" dirty="0" smtClean="0"/>
              <a:t>のようなデータに基づいた意思決定方法にする</a:t>
            </a:r>
            <a:endParaRPr sz="1400" b="0" i="0" u="none" strike="noStrike" cap="none" dirty="0">
              <a:solidFill>
                <a:srgbClr val="000000"/>
              </a:solidFill>
              <a:uFillTx/>
              <a:latin typeface="Arial"/>
              <a:ea typeface="Arial"/>
              <a:cs typeface="Arial"/>
              <a:sym typeface="Arial"/>
            </a:endParaRPr>
          </a:p>
        </p:txBody>
      </p:sp>
      <p:sp>
        <p:nvSpPr>
          <p:cNvPr id="279" name="Google Shape;279;p29"/>
          <p:cNvSpPr>
            <a:spLocks/>
          </p:cNvSpPr>
          <p:nvPr/>
        </p:nvSpPr>
        <p:spPr>
          <a:xfrm>
            <a:off x="424873" y="2397096"/>
            <a:ext cx="1753500" cy="5943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KPIとその目標</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JP" b="1" dirty="0">
                <a:solidFill>
                  <a:srgbClr val="FFFFFF"/>
                </a:solidFill>
                <a:uFillTx/>
              </a:rPr>
              <a:t>(</a:t>
            </a:r>
            <a:r>
              <a:rPr lang="ja-JP" altLang="en-US" b="1">
                <a:solidFill>
                  <a:srgbClr val="FFFFFF"/>
                </a:solidFill>
                <a:uFillTx/>
              </a:rPr>
              <a:t>定量的目標）</a:t>
            </a:r>
            <a:endParaRPr lang="en-US" altLang="ja-JP" b="1" dirty="0">
              <a:solidFill>
                <a:srgbClr val="FFFFFF"/>
              </a:solidFill>
              <a:uFillTx/>
            </a:endParaRPr>
          </a:p>
        </p:txBody>
      </p:sp>
      <p:sp>
        <p:nvSpPr>
          <p:cNvPr id="280" name="Google Shape;280;p29"/>
          <p:cNvSpPr txBox="1">
            <a:spLocks/>
          </p:cNvSpPr>
          <p:nvPr/>
        </p:nvSpPr>
        <p:spPr>
          <a:xfrm>
            <a:off x="2178256" y="2398529"/>
            <a:ext cx="6333300" cy="5943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000000"/>
              </a:buClr>
              <a:buSzPts val="1400"/>
              <a:buFont typeface="Arial"/>
              <a:buChar char="●"/>
            </a:pPr>
            <a:r>
              <a:rPr lang="ja-JP" altLang="en-US" sz="1400" b="0" i="0" u="none" strike="noStrike" cap="none" dirty="0" smtClean="0">
                <a:solidFill>
                  <a:srgbClr val="000000"/>
                </a:solidFill>
                <a:uFillTx/>
                <a:latin typeface="Arial"/>
                <a:ea typeface="Arial"/>
                <a:cs typeface="Arial"/>
                <a:sym typeface="Arial"/>
              </a:rPr>
              <a:t>ドラマの視聴率の要因となる特徴量とその寄与度を</a:t>
            </a:r>
            <a:r>
              <a:rPr lang="en-US" altLang="ja-JP" sz="1400" b="0" i="0" u="none" strike="noStrike" cap="none" dirty="0" err="1" smtClean="0">
                <a:solidFill>
                  <a:srgbClr val="000000"/>
                </a:solidFill>
                <a:uFillTx/>
                <a:latin typeface="Arial"/>
                <a:ea typeface="Arial"/>
                <a:cs typeface="Arial"/>
                <a:sym typeface="Arial"/>
              </a:rPr>
              <a:t>PoC</a:t>
            </a:r>
            <a:r>
              <a:rPr lang="ja-JP" altLang="en-US" sz="1400" b="0" i="0" u="none" strike="noStrike" cap="none" dirty="0" smtClean="0">
                <a:solidFill>
                  <a:srgbClr val="000000"/>
                </a:solidFill>
                <a:uFillTx/>
                <a:latin typeface="Arial"/>
                <a:ea typeface="Arial"/>
                <a:cs typeface="Arial"/>
                <a:sym typeface="Arial"/>
              </a:rPr>
              <a:t>として算出する</a:t>
            </a:r>
            <a:endParaRPr sz="1400" b="0" i="0" u="none" strike="noStrike" cap="none" dirty="0">
              <a:solidFill>
                <a:srgbClr val="000000"/>
              </a:solidFill>
              <a:uFillTx/>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ホワイト">
  <a:themeElements>
    <a:clrScheme name="ホワイト">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170</TotalTime>
  <Words>678</Words>
  <Application>Microsoft Macintosh PowerPoint</Application>
  <PresentationFormat>画面に合わせる (4:3)</PresentationFormat>
  <Paragraphs>148</Paragraphs>
  <Slides>16</Slides>
  <Notes>5</Notes>
  <HiddenSlides>0</HiddenSlides>
  <MMClips>0</MMClips>
  <ScaleCrop>false</ScaleCrop>
  <HeadingPairs>
    <vt:vector size="4" baseType="variant">
      <vt:variant>
        <vt:lpstr>テーマ</vt:lpstr>
      </vt:variant>
      <vt:variant>
        <vt:i4>2</vt:i4>
      </vt:variant>
      <vt:variant>
        <vt:lpstr>スライド タイトル</vt:lpstr>
      </vt:variant>
      <vt:variant>
        <vt:i4>16</vt:i4>
      </vt:variant>
    </vt:vector>
  </HeadingPairs>
  <TitlesOfParts>
    <vt:vector size="18" baseType="lpstr">
      <vt:lpstr>Simple Light</vt:lpstr>
      <vt:lpstr>ホワイト</vt:lpstr>
      <vt:lpstr>インテグレーションプロジェクト 分析計画書</vt:lpstr>
      <vt:lpstr>日本の番組制作の現状</vt:lpstr>
      <vt:lpstr>日本の番組制作の現状</vt:lpstr>
      <vt:lpstr>日本の番組制作の現状</vt:lpstr>
      <vt:lpstr>日本の番組制作の現状</vt:lpstr>
      <vt:lpstr>PowerPoint プレゼンテーション</vt:lpstr>
      <vt:lpstr>PowerPoint プレゼンテーション</vt:lpstr>
      <vt:lpstr>PowerPoint プレゼンテーション</vt:lpstr>
      <vt:lpstr>分析プロジェクトの企画サマリー</vt:lpstr>
      <vt:lpstr>2. 期待する成果とアウトプット</vt:lpstr>
      <vt:lpstr>データセットは</vt:lpstr>
      <vt:lpstr>データセットは</vt:lpstr>
      <vt:lpstr>PowerPoint プレゼンテーション</vt:lpstr>
      <vt:lpstr>アウトプット/分析手法案</vt:lpstr>
      <vt:lpstr>分析プロジェクトの企画サマリー</vt:lpstr>
      <vt:lpstr>3. 使用予定のデータ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インテグレーションプロジェクト 分析計画書 雛形</dc:title>
  <cp:lastModifiedBy>吉村 博行</cp:lastModifiedBy>
  <cp:revision>24</cp:revision>
  <dcterms:modified xsi:type="dcterms:W3CDTF">2020-02-01T01:55:29Z</dcterms:modified>
</cp:coreProperties>
</file>